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71" r:id="rId2"/>
  </p:sldMasterIdLst>
  <p:notesMasterIdLst>
    <p:notesMasterId r:id="rId35"/>
  </p:notesMasterIdLst>
  <p:sldIdLst>
    <p:sldId id="305" r:id="rId3"/>
    <p:sldId id="281" r:id="rId4"/>
    <p:sldId id="307" r:id="rId5"/>
    <p:sldId id="325" r:id="rId6"/>
    <p:sldId id="308" r:id="rId7"/>
    <p:sldId id="311" r:id="rId8"/>
    <p:sldId id="326" r:id="rId9"/>
    <p:sldId id="315" r:id="rId10"/>
    <p:sldId id="316" r:id="rId11"/>
    <p:sldId id="317" r:id="rId12"/>
    <p:sldId id="318" r:id="rId13"/>
    <p:sldId id="306" r:id="rId14"/>
    <p:sldId id="313" r:id="rId15"/>
    <p:sldId id="314" r:id="rId16"/>
    <p:sldId id="312" r:id="rId17"/>
    <p:sldId id="319" r:id="rId18"/>
    <p:sldId id="320" r:id="rId19"/>
    <p:sldId id="327" r:id="rId20"/>
    <p:sldId id="329" r:id="rId21"/>
    <p:sldId id="330" r:id="rId22"/>
    <p:sldId id="331" r:id="rId23"/>
    <p:sldId id="332" r:id="rId24"/>
    <p:sldId id="335" r:id="rId25"/>
    <p:sldId id="336" r:id="rId26"/>
    <p:sldId id="338" r:id="rId27"/>
    <p:sldId id="337" r:id="rId28"/>
    <p:sldId id="328" r:id="rId29"/>
    <p:sldId id="321" r:id="rId30"/>
    <p:sldId id="322" r:id="rId31"/>
    <p:sldId id="323" r:id="rId32"/>
    <p:sldId id="324" r:id="rId33"/>
    <p:sldId id="310" r:id="rId34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66" userDrawn="1">
          <p15:clr>
            <a:srgbClr val="A4A3A4"/>
          </p15:clr>
        </p15:guide>
        <p15:guide id="3" pos="7423" userDrawn="1">
          <p15:clr>
            <a:srgbClr val="A4A3A4"/>
          </p15:clr>
        </p15:guide>
        <p15:guide id="4" orient="horz" pos="1281" userDrawn="1">
          <p15:clr>
            <a:srgbClr val="A4A3A4"/>
          </p15:clr>
        </p15:guide>
        <p15:guide id="5" orient="horz" pos="3932" userDrawn="1">
          <p15:clr>
            <a:srgbClr val="A4A3A4"/>
          </p15:clr>
        </p15:guide>
        <p15:guide id="6" orient="horz" pos="1110" userDrawn="1">
          <p15:clr>
            <a:srgbClr val="A4A3A4"/>
          </p15:clr>
        </p15:guide>
        <p15:guide id="7" pos="25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B375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749" autoAdjust="0"/>
    <p:restoredTop sz="96133" autoAdjust="0"/>
  </p:normalViewPr>
  <p:slideViewPr>
    <p:cSldViewPr snapToGrid="0" showGuides="1">
      <p:cViewPr varScale="1">
        <p:scale>
          <a:sx n="143" d="100"/>
          <a:sy n="143" d="100"/>
        </p:scale>
        <p:origin x="1500" y="-108"/>
      </p:cViewPr>
      <p:guideLst>
        <p:guide orient="horz" pos="566"/>
        <p:guide pos="7423"/>
        <p:guide orient="horz" pos="1281"/>
        <p:guide orient="horz" pos="3932"/>
        <p:guide orient="horz" pos="1110"/>
        <p:guide pos="256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ableStyles" Target="tableStyle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93AEB5-C303-4762-90A0-AF697EB357C4}" type="datetimeFigureOut">
              <a:rPr lang="de-DE" smtClean="0"/>
              <a:t>27.06.2025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0C587F-9620-41AA-8442-404D6D5976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368865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0C587F-9620-41AA-8442-404D6D597627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288566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emf"/><Relationship Id="rId5" Type="http://schemas.openxmlformats.org/officeDocument/2006/relationships/image" Target="../media/image3.emf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/Untertitel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ildplatzhalter 2"/>
          <p:cNvSpPr>
            <a:spLocks noGrp="1"/>
          </p:cNvSpPr>
          <p:nvPr>
            <p:ph type="pic" idx="15" hasCustomPrompt="1"/>
          </p:nvPr>
        </p:nvSpPr>
        <p:spPr>
          <a:xfrm>
            <a:off x="0" y="1247779"/>
            <a:ext cx="12192000" cy="5610225"/>
          </a:xfrm>
          <a:noFill/>
        </p:spPr>
        <p:txBody>
          <a:bodyPr/>
          <a:lstStyle>
            <a:lvl1pPr marL="0" indent="0" algn="ctr">
              <a:buNone/>
              <a:defRPr sz="1999" b="1">
                <a:solidFill>
                  <a:schemeClr val="tx1"/>
                </a:solidFill>
                <a:latin typeface="+mj-lt"/>
              </a:defRPr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de-DE" dirty="0"/>
            </a:br>
            <a:br>
              <a:rPr lang="de-DE" dirty="0"/>
            </a:br>
            <a:br>
              <a:rPr lang="de-DE" dirty="0"/>
            </a:br>
            <a:br>
              <a:rPr lang="de-DE" dirty="0"/>
            </a:br>
            <a:r>
              <a:rPr lang="de-DE" dirty="0"/>
              <a:t>Bild einfügen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0" y="4176717"/>
            <a:ext cx="12192000" cy="2681286"/>
          </a:xfrm>
          <a:blipFill>
            <a:blip r:embed="rId2"/>
            <a:stretch>
              <a:fillRect/>
            </a:stretch>
          </a:blipFill>
        </p:spPr>
        <p:txBody>
          <a:bodyPr lIns="1386000" tIns="626400" rIns="612000" anchor="t" anchorCtr="0"/>
          <a:lstStyle>
            <a:lvl1pPr algn="l">
              <a:lnSpc>
                <a:spcPct val="82000"/>
              </a:lnSpc>
              <a:defRPr sz="3601" spc="200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 der Präsentation</a:t>
            </a:r>
          </a:p>
        </p:txBody>
      </p:sp>
      <p:grpSp>
        <p:nvGrpSpPr>
          <p:cNvPr id="27" name="Regieanweisungen"/>
          <p:cNvGrpSpPr/>
          <p:nvPr userDrawn="1"/>
        </p:nvGrpSpPr>
        <p:grpSpPr>
          <a:xfrm>
            <a:off x="406400" y="-468000"/>
            <a:ext cx="14521600" cy="1980001"/>
            <a:chOff x="304800" y="-468001"/>
            <a:chExt cx="10891200" cy="1980001"/>
          </a:xfrm>
        </p:grpSpPr>
        <p:sp>
          <p:nvSpPr>
            <p:cNvPr id="28" name="Hilfslinien"/>
            <p:cNvSpPr txBox="1"/>
            <p:nvPr userDrawn="1"/>
          </p:nvSpPr>
          <p:spPr>
            <a:xfrm rot="10800000" flipH="1" flipV="1">
              <a:off x="4571999" y="-468000"/>
              <a:ext cx="4265614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Menu: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Anzeigen &gt;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Haken</a:t>
              </a: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bei</a:t>
              </a: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Führungslinien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setzen</a:t>
              </a:r>
            </a:p>
          </p:txBody>
        </p:sp>
        <p:sp>
          <p:nvSpPr>
            <p:cNvPr id="29" name="Zurücksetzen"/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bringen über Menu: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Start &gt; Folien &gt; Zurücksetzen</a:t>
              </a:r>
            </a:p>
          </p:txBody>
        </p:sp>
        <p:sp>
          <p:nvSpPr>
            <p:cNvPr id="30" name="Layoutwechsel"/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Wechsel des Folienlayouts </a:t>
              </a:r>
              <a:br>
                <a:rPr lang="de-DE" sz="1000" b="0" baseline="0" dirty="0">
                  <a:solidFill>
                    <a:schemeClr val="tx1"/>
                  </a:solidFill>
                  <a:latin typeface="+mn-lt"/>
                </a:rPr>
              </a:b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im Menü über:</a:t>
              </a:r>
            </a:p>
            <a:p>
              <a:pPr marL="0" marR="0" lvl="0" indent="0" algn="l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Start &gt; Folien &gt; Layout</a:t>
              </a:r>
            </a:p>
          </p:txBody>
        </p:sp>
        <p:sp>
          <p:nvSpPr>
            <p:cNvPr id="37" name="Kopfzeile"/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Kopfzeile anpassen: </a:t>
              </a: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</p:grp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CFB462B3-CEB1-499F-9A93-54BFC478EC1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406401" y="6984001"/>
            <a:ext cx="7375299" cy="216000"/>
          </a:xfrm>
        </p:spPr>
        <p:txBody>
          <a:bodyPr/>
          <a:lstStyle/>
          <a:p>
            <a:r>
              <a:rPr lang="de-DE"/>
              <a:t>Useless Box | Jakob Hoffman, Tino Stöhr, Erik Reisich | MR | SoSe 2025</a:t>
            </a:r>
            <a:endParaRPr lang="de-DE" dirty="0"/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AAD5C655-E4E0-43F9-B6D2-6069D0E19D55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9883778" y="6984001"/>
            <a:ext cx="1899711" cy="216000"/>
          </a:xfrm>
        </p:spPr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22" name="Vertikaler Textplatzhalter 2">
            <a:extLst>
              <a:ext uri="{FF2B5EF4-FFF2-40B4-BE49-F238E27FC236}">
                <a16:creationId xmlns:a16="http://schemas.microsoft.com/office/drawing/2014/main" id="{33F9B68E-1F14-4F70-9B07-D77470E5CBEB}"/>
              </a:ext>
            </a:extLst>
          </p:cNvPr>
          <p:cNvSpPr>
            <a:spLocks noGrp="1"/>
          </p:cNvSpPr>
          <p:nvPr>
            <p:ph type="body" orient="vert" idx="19" hasCustomPrompt="1"/>
          </p:nvPr>
        </p:nvSpPr>
        <p:spPr>
          <a:xfrm>
            <a:off x="1386000" y="5311011"/>
            <a:ext cx="10397484" cy="792000"/>
          </a:xfrm>
        </p:spPr>
        <p:txBody>
          <a:bodyPr vert="horz"/>
          <a:lstStyle>
            <a:lvl1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lang="de-DE" sz="2400" b="1" i="0" u="none" strike="noStrike" baseline="0" smtClean="0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2pPr>
            <a:lvl3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4pPr>
            <a:lvl5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5pPr>
            <a:lvl6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6pPr>
            <a:lvl7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7pPr>
            <a:lvl8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8pPr>
            <a:lvl9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de-DE" dirty="0"/>
              <a:t>Thema des Referats Thema des Referats Thema des Referats Thema des Referats </a:t>
            </a:r>
          </a:p>
        </p:txBody>
      </p:sp>
      <p:sp>
        <p:nvSpPr>
          <p:cNvPr id="23" name="Vertikaler Textplatzhalter 2">
            <a:extLst>
              <a:ext uri="{FF2B5EF4-FFF2-40B4-BE49-F238E27FC236}">
                <a16:creationId xmlns:a16="http://schemas.microsoft.com/office/drawing/2014/main" id="{6354D33E-28C2-47F2-851F-773C0FE0AB9E}"/>
              </a:ext>
            </a:extLst>
          </p:cNvPr>
          <p:cNvSpPr>
            <a:spLocks noGrp="1"/>
          </p:cNvSpPr>
          <p:nvPr>
            <p:ph type="body" orient="vert" idx="20" hasCustomPrompt="1"/>
          </p:nvPr>
        </p:nvSpPr>
        <p:spPr>
          <a:xfrm>
            <a:off x="1386000" y="6372000"/>
            <a:ext cx="10397489" cy="252000"/>
          </a:xfrm>
        </p:spPr>
        <p:txBody>
          <a:bodyPr vert="horz"/>
          <a:lstStyle>
            <a:lvl1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2pPr>
            <a:lvl3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4pPr>
            <a:lvl5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5pPr>
            <a:lvl6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6pPr>
            <a:lvl7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7pPr>
            <a:lvl8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8pPr>
            <a:lvl9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de-DE" dirty="0"/>
              <a:t>Referent / Fakultät / Studiengang | </a:t>
            </a:r>
            <a:r>
              <a:rPr lang="de-DE" dirty="0" err="1"/>
              <a:t>WiSe</a:t>
            </a:r>
            <a:r>
              <a:rPr lang="de-DE" dirty="0"/>
              <a:t>/</a:t>
            </a:r>
            <a:r>
              <a:rPr lang="de-DE" dirty="0" err="1"/>
              <a:t>SoSe</a:t>
            </a:r>
            <a:r>
              <a:rPr lang="de-DE" dirty="0"/>
              <a:t> 2017/19</a:t>
            </a:r>
          </a:p>
        </p:txBody>
      </p:sp>
      <p:pic>
        <p:nvPicPr>
          <p:cNvPr id="17" name="Logo HHN">
            <a:extLst>
              <a:ext uri="{FF2B5EF4-FFF2-40B4-BE49-F238E27FC236}">
                <a16:creationId xmlns:a16="http://schemas.microsoft.com/office/drawing/2014/main" id="{C84B1A6D-3DF8-4F58-88C7-3F544E41EF5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7084" y="305319"/>
            <a:ext cx="2066400" cy="697790"/>
          </a:xfrm>
          <a:prstGeom prst="rect">
            <a:avLst/>
          </a:prstGeom>
        </p:spPr>
      </p:pic>
      <p:sp>
        <p:nvSpPr>
          <p:cNvPr id="18" name="Vertikaler Textplatzhalter 2">
            <a:extLst>
              <a:ext uri="{FF2B5EF4-FFF2-40B4-BE49-F238E27FC236}">
                <a16:creationId xmlns:a16="http://schemas.microsoft.com/office/drawing/2014/main" id="{0066C18D-46D1-4FD0-B624-24CB6294D971}"/>
              </a:ext>
            </a:extLst>
          </p:cNvPr>
          <p:cNvSpPr>
            <a:spLocks noGrp="1" noChangeAspect="1"/>
          </p:cNvSpPr>
          <p:nvPr>
            <p:ph type="body" orient="vert" idx="21" hasCustomPrompt="1"/>
          </p:nvPr>
        </p:nvSpPr>
        <p:spPr>
          <a:xfrm>
            <a:off x="1152000" y="4904882"/>
            <a:ext cx="128025" cy="204840"/>
          </a:xfrm>
          <a:blipFill>
            <a:blip r:embed="rId4"/>
            <a:stretch>
              <a:fillRect/>
            </a:stretch>
          </a:blipFill>
        </p:spPr>
        <p:txBody>
          <a:bodyPr vert="horz" wrap="none" tIns="7200" rIns="2574000"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 baseline="0">
                <a:solidFill>
                  <a:schemeClr val="tx1"/>
                </a:solidFill>
                <a:latin typeface="+mj-lt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5pPr>
            <a:lvl6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6pPr>
            <a:lvl7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7pPr>
            <a:lvl8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8pPr>
            <a:lvl9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9pPr>
          </a:lstStyle>
          <a:p>
            <a:pPr lvl="0"/>
            <a:r>
              <a:rPr lang="de-DE" dirty="0"/>
              <a:t>Bitte nicht</a:t>
            </a:r>
            <a:br>
              <a:rPr lang="de-DE" dirty="0"/>
            </a:br>
            <a:r>
              <a:rPr lang="de-DE" dirty="0"/>
              <a:t>verschieben</a:t>
            </a:r>
          </a:p>
        </p:txBody>
      </p:sp>
    </p:spTree>
    <p:extLst>
      <p:ext uri="{BB962C8B-B14F-4D97-AF65-F5344CB8AC3E}">
        <p14:creationId xmlns:p14="http://schemas.microsoft.com/office/powerpoint/2010/main" val="2252638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631" userDrawn="1">
          <p15:clr>
            <a:srgbClr val="FBAE40"/>
          </p15:clr>
        </p15:guide>
        <p15:guide id="2" orient="horz" pos="786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Bildplatzhalter 2"/>
          <p:cNvSpPr>
            <a:spLocks noGrp="1"/>
          </p:cNvSpPr>
          <p:nvPr>
            <p:ph type="pic" idx="15" hasCustomPrompt="1"/>
          </p:nvPr>
        </p:nvSpPr>
        <p:spPr>
          <a:xfrm>
            <a:off x="5" y="971550"/>
            <a:ext cx="12191999" cy="5886450"/>
          </a:xfrm>
          <a:noFill/>
        </p:spPr>
        <p:txBody>
          <a:bodyPr/>
          <a:lstStyle>
            <a:lvl1pPr marL="0" indent="0" algn="ctr">
              <a:buNone/>
              <a:defRPr sz="1999" b="1">
                <a:solidFill>
                  <a:schemeClr val="tx1"/>
                </a:solidFill>
                <a:latin typeface="+mj-lt"/>
              </a:defRPr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de-DE" dirty="0"/>
            </a:br>
            <a:r>
              <a:rPr lang="de-DE" dirty="0"/>
              <a:t>Bild einfügen &gt;&gt; Menü &gt; Einfügen &gt; Bilder</a:t>
            </a:r>
          </a:p>
        </p:txBody>
      </p:sp>
      <p:sp>
        <p:nvSpPr>
          <p:cNvPr id="11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0" y="971552"/>
            <a:ext cx="12192000" cy="5886449"/>
          </a:xfrm>
          <a:blipFill>
            <a:blip r:embed="rId2"/>
            <a:stretch>
              <a:fillRect/>
            </a:stretch>
          </a:blipFill>
        </p:spPr>
        <p:txBody>
          <a:bodyPr vert="horz" lIns="1954800" tIns="1389600" rIns="1501200"/>
          <a:lstStyle>
            <a:lvl1pPr>
              <a:lnSpc>
                <a:spcPct val="108000"/>
              </a:lnSpc>
              <a:spcAft>
                <a:spcPts val="0"/>
              </a:spcAft>
              <a:defRPr sz="3300" b="1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None/>
              <a:defRPr sz="1500" b="1">
                <a:solidFill>
                  <a:schemeClr val="bg1"/>
                </a:solidFill>
                <a:latin typeface="+mj-lt"/>
              </a:defRPr>
            </a:lvl2pPr>
            <a:lvl3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1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1">
                <a:solidFill>
                  <a:schemeClr val="bg1"/>
                </a:solidFill>
                <a:latin typeface="+mj-lt"/>
              </a:defRPr>
            </a:lvl4pPr>
            <a:lvl5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None/>
              <a:defRPr sz="1500" b="1">
                <a:solidFill>
                  <a:schemeClr val="bg1"/>
                </a:solidFill>
                <a:latin typeface="+mj-lt"/>
              </a:defRPr>
            </a:lvl5pPr>
            <a:lvl6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None/>
              <a:defRPr sz="1500" b="1">
                <a:solidFill>
                  <a:schemeClr val="bg1"/>
                </a:solidFill>
                <a:latin typeface="+mj-lt"/>
              </a:defRPr>
            </a:lvl6pPr>
            <a:lvl7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1">
                <a:solidFill>
                  <a:schemeClr val="bg1"/>
                </a:solidFill>
                <a:latin typeface="+mj-lt"/>
              </a:defRPr>
            </a:lvl7pPr>
            <a:lvl8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1">
                <a:solidFill>
                  <a:schemeClr val="bg1"/>
                </a:solidFill>
                <a:latin typeface="+mj-lt"/>
              </a:defRPr>
            </a:lvl8pPr>
            <a:lvl9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1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de-DE" dirty="0"/>
              <a:t>Zitat auf erster Ebene // für Autor &gt;&gt; Menü &gt; Start &gt; Absatz &gt; Listenebne erhöhen </a:t>
            </a:r>
          </a:p>
          <a:p>
            <a:pPr lvl="1"/>
            <a:r>
              <a:rPr lang="de-DE" dirty="0"/>
              <a:t>Zweite Ebene</a:t>
            </a:r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Useless Box | Jakob Hoffman, Tino Stöhr, Erik Reisich | MR | SoSe 2025</a:t>
            </a:r>
            <a:endParaRPr lang="de-DE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>
          <a:xfrm>
            <a:off x="9883778" y="6515213"/>
            <a:ext cx="1899711" cy="216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‹Nr.›</a:t>
            </a:fld>
            <a:endParaRPr lang="de-DE" dirty="0"/>
          </a:p>
        </p:txBody>
      </p:sp>
      <p:grpSp>
        <p:nvGrpSpPr>
          <p:cNvPr id="13" name="Regieanweisungen"/>
          <p:cNvGrpSpPr/>
          <p:nvPr userDrawn="1"/>
        </p:nvGrpSpPr>
        <p:grpSpPr>
          <a:xfrm>
            <a:off x="-2352000" y="-468000"/>
            <a:ext cx="17280000" cy="7668001"/>
            <a:chOff x="-1764000" y="-468001"/>
            <a:chExt cx="12960000" cy="7668001"/>
          </a:xfrm>
        </p:grpSpPr>
        <p:sp>
          <p:nvSpPr>
            <p:cNvPr id="14" name="Hilfslinien"/>
            <p:cNvSpPr txBox="1"/>
            <p:nvPr userDrawn="1"/>
          </p:nvSpPr>
          <p:spPr>
            <a:xfrm rot="10800000" flipH="1" flipV="1">
              <a:off x="4571999" y="-468000"/>
              <a:ext cx="4265614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Menu: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Anzeigen &gt;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Haken</a:t>
              </a: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bei</a:t>
              </a: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Führungslinien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setzen</a:t>
              </a:r>
            </a:p>
          </p:txBody>
        </p:sp>
        <p:sp>
          <p:nvSpPr>
            <p:cNvPr id="15" name="Zurücksetzen"/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bringen über Menu: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Start &gt; Folien &gt; Zurücksetzen</a:t>
              </a:r>
            </a:p>
          </p:txBody>
        </p:sp>
        <p:sp>
          <p:nvSpPr>
            <p:cNvPr id="16" name="Layoutwechsel"/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Wechsel des Folienlayouts </a:t>
              </a:r>
              <a:br>
                <a:rPr lang="de-DE" sz="1000" b="0" baseline="0" dirty="0">
                  <a:solidFill>
                    <a:schemeClr val="tx1"/>
                  </a:solidFill>
                  <a:latin typeface="+mn-lt"/>
                </a:rPr>
              </a:b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im Menü über:</a:t>
              </a:r>
            </a:p>
            <a:p>
              <a:pPr marL="0" marR="0" lvl="0" indent="0" algn="l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Start &gt; Folien &gt; Layout</a:t>
              </a:r>
            </a:p>
          </p:txBody>
        </p:sp>
        <p:sp>
          <p:nvSpPr>
            <p:cNvPr id="18" name="Text // Listenebene erhöhen"/>
            <p:cNvSpPr txBox="1"/>
            <p:nvPr userDrawn="1"/>
          </p:nvSpPr>
          <p:spPr>
            <a:xfrm>
              <a:off x="-1764000" y="3042062"/>
              <a:ext cx="898412" cy="288000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Listenebene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erhöhen</a:t>
              </a:r>
            </a:p>
          </p:txBody>
        </p:sp>
        <p:sp>
          <p:nvSpPr>
            <p:cNvPr id="19" name="Text // Listenebene verringern"/>
            <p:cNvSpPr txBox="1"/>
            <p:nvPr userDrawn="1"/>
          </p:nvSpPr>
          <p:spPr>
            <a:xfrm>
              <a:off x="-1764000" y="3438062"/>
              <a:ext cx="898412" cy="288001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Listenebene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verringern</a:t>
              </a:r>
            </a:p>
          </p:txBody>
        </p:sp>
        <p:sp>
          <p:nvSpPr>
            <p:cNvPr id="20" name="Listenebenen"/>
            <p:cNvSpPr txBox="1"/>
            <p:nvPr userDrawn="1"/>
          </p:nvSpPr>
          <p:spPr>
            <a:xfrm rot="10800000" flipH="1" flipV="1">
              <a:off x="-1690413" y="2124000"/>
              <a:ext cx="1584000" cy="792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Wechsel der Textebene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im Menü über: </a:t>
              </a:r>
              <a:br>
                <a:rPr lang="de-DE" sz="1000" b="0" baseline="0" dirty="0">
                  <a:solidFill>
                    <a:schemeClr val="tx1"/>
                  </a:solidFill>
                  <a:latin typeface="+mn-lt"/>
                </a:rPr>
              </a:b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Start &gt; Absatz &gt; Listenebene erhöhen/verringern</a:t>
              </a:r>
            </a:p>
          </p:txBody>
        </p:sp>
        <p:pic>
          <p:nvPicPr>
            <p:cNvPr id="21" name="Bild // Listenebene verringern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-792000" y="3438062"/>
              <a:ext cx="622082" cy="28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" name="Bild // Listenebene erhöhen"/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-792000" y="3042062"/>
              <a:ext cx="622082" cy="288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" name="Fußzeile"/>
            <p:cNvSpPr txBox="1"/>
            <p:nvPr userDrawn="1"/>
          </p:nvSpPr>
          <p:spPr>
            <a:xfrm rot="10800000" flipH="1" flipV="1">
              <a:off x="304801" y="6984000"/>
              <a:ext cx="5531474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Fußzeile anpassen: </a:t>
              </a: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  <p:sp>
          <p:nvSpPr>
            <p:cNvPr id="24" name="Kopfzeile"/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Kopfzeile anpassen: </a:t>
              </a: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</p:grpSp>
      <p:pic>
        <p:nvPicPr>
          <p:cNvPr id="26" name="Logo HHN">
            <a:extLst>
              <a:ext uri="{FF2B5EF4-FFF2-40B4-BE49-F238E27FC236}">
                <a16:creationId xmlns:a16="http://schemas.microsoft.com/office/drawing/2014/main" id="{CD8A692E-F6AC-4E01-99E6-965C59B26C2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9514" y="307131"/>
            <a:ext cx="1423970" cy="480852"/>
          </a:xfrm>
          <a:prstGeom prst="rect">
            <a:avLst/>
          </a:prstGeom>
        </p:spPr>
      </p:pic>
      <p:sp>
        <p:nvSpPr>
          <p:cNvPr id="28" name="Titel 9">
            <a:extLst>
              <a:ext uri="{FF2B5EF4-FFF2-40B4-BE49-F238E27FC236}">
                <a16:creationId xmlns:a16="http://schemas.microsoft.com/office/drawing/2014/main" id="{806AA2DC-065A-4166-A62B-2A250A3B35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684080"/>
            <a:ext cx="1321200" cy="1119600"/>
          </a:xfrm>
          <a:blipFill>
            <a:blip r:embed="rId6"/>
            <a:stretch>
              <a:fillRect/>
            </a:stretch>
          </a:blipFill>
        </p:spPr>
        <p:txBody>
          <a:bodyPr wrap="none" rIns="1454400" anchor="t" anchorCtr="0"/>
          <a:lstStyle>
            <a:lvl1pPr algn="r">
              <a:defRPr sz="1000" baseline="0"/>
            </a:lvl1pPr>
          </a:lstStyle>
          <a:p>
            <a:r>
              <a:rPr lang="pt-BR" dirty="0"/>
              <a:t>Bitte nicht</a:t>
            </a:r>
            <a:br>
              <a:rPr lang="pt-BR" dirty="0"/>
            </a:br>
            <a:r>
              <a:rPr lang="pt-BR" dirty="0"/>
              <a:t>verschieben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9150176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// Info // 2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Useless Box | Jakob Hoffman, Tino Stöhr, Erik Reisich | MR | SoSe 2025</a:t>
            </a:r>
            <a:endParaRPr lang="de-DE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Titel 9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pt-BR" dirty="0"/>
              <a:t>Headline einfügen</a:t>
            </a:r>
            <a:br>
              <a:rPr lang="pt-BR" dirty="0"/>
            </a:br>
            <a:r>
              <a:rPr lang="pt-BR" dirty="0"/>
              <a:t>über zwei Zeilen</a:t>
            </a:r>
            <a:endParaRPr lang="de-DE" dirty="0"/>
          </a:p>
        </p:txBody>
      </p:sp>
      <p:sp>
        <p:nvSpPr>
          <p:cNvPr id="11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406405" y="2033700"/>
            <a:ext cx="11377084" cy="396000"/>
          </a:xfrm>
        </p:spPr>
        <p:txBody>
          <a:bodyPr vert="horz"/>
          <a:lstStyle>
            <a:lvl1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0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de-DE" dirty="0"/>
              <a:t>Kurze Info zum Inhalt</a:t>
            </a:r>
          </a:p>
        </p:txBody>
      </p:sp>
      <p:sp>
        <p:nvSpPr>
          <p:cNvPr id="12" name="Inhaltsplatzhalter 2"/>
          <p:cNvSpPr>
            <a:spLocks noGrp="1"/>
          </p:cNvSpPr>
          <p:nvPr>
            <p:ph idx="1" hasCustomPrompt="1"/>
          </p:nvPr>
        </p:nvSpPr>
        <p:spPr>
          <a:xfrm>
            <a:off x="406405" y="2565404"/>
            <a:ext cx="5592519" cy="3678237"/>
          </a:xfrm>
        </p:spPr>
        <p:txBody>
          <a:bodyPr/>
          <a:lstStyle>
            <a:lvl3pPr>
              <a:spcAft>
                <a:spcPts val="599"/>
              </a:spcAft>
              <a:defRPr/>
            </a:lvl3pPr>
          </a:lstStyle>
          <a:p>
            <a:pPr lvl="0"/>
            <a:r>
              <a:rPr lang="de-DE" dirty="0"/>
              <a:t>Text 22 Pt auf erster Ebene // für Aufzählung 22 Pt,  Text 20 Pt, Zwischenheadline und Aufzählungen 20 Pt &gt;&gt; Menü &gt; Start &gt; Absatz &gt; Listenebne erhöhen 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13" name="Inhaltsplatzhalter 2"/>
          <p:cNvSpPr>
            <a:spLocks noGrp="1"/>
          </p:cNvSpPr>
          <p:nvPr>
            <p:ph idx="14" hasCustomPrompt="1"/>
          </p:nvPr>
        </p:nvSpPr>
        <p:spPr>
          <a:xfrm>
            <a:off x="6192002" y="2565404"/>
            <a:ext cx="5591487" cy="3678237"/>
          </a:xfrm>
        </p:spPr>
        <p:txBody>
          <a:bodyPr/>
          <a:lstStyle>
            <a:lvl3pPr>
              <a:spcAft>
                <a:spcPts val="599"/>
              </a:spcAft>
              <a:defRPr/>
            </a:lvl3pPr>
          </a:lstStyle>
          <a:p>
            <a:pPr lvl="0"/>
            <a:r>
              <a:rPr lang="de-DE" dirty="0"/>
              <a:t>Text 22 Pt auf erster Ebene // für Aufzählung 22 Pt,  Text 20 Pt, Zwischenheadline und Aufzählungen 20 Pt &gt;&gt; Menü &gt; Start &gt; Absatz &gt; Listenebne erhöhen 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</p:spTree>
    <p:extLst>
      <p:ext uri="{BB962C8B-B14F-4D97-AF65-F5344CB8AC3E}">
        <p14:creationId xmlns:p14="http://schemas.microsoft.com/office/powerpoint/2010/main" val="24317333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16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// Info //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Useless Box | Jakob Hoffman, Tino Stöhr, Erik Reisich | MR | SoSe 2025</a:t>
            </a:r>
            <a:endParaRPr lang="de-DE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Titel 9"/>
          <p:cNvSpPr>
            <a:spLocks noGrp="1"/>
          </p:cNvSpPr>
          <p:nvPr>
            <p:ph type="title" hasCustomPrompt="1"/>
          </p:nvPr>
        </p:nvSpPr>
        <p:spPr>
          <a:xfrm>
            <a:off x="406401" y="416359"/>
            <a:ext cx="11377084" cy="396000"/>
          </a:xfrm>
        </p:spPr>
        <p:txBody>
          <a:bodyPr/>
          <a:lstStyle/>
          <a:p>
            <a:r>
              <a:rPr lang="pt-BR" dirty="0" err="1"/>
              <a:t>Headline</a:t>
            </a:r>
            <a:r>
              <a:rPr lang="pt-BR" dirty="0"/>
              <a:t> </a:t>
            </a:r>
            <a:r>
              <a:rPr lang="pt-BR" dirty="0" err="1"/>
              <a:t>einfügen</a:t>
            </a:r>
            <a:endParaRPr lang="de-DE" dirty="0"/>
          </a:p>
        </p:txBody>
      </p:sp>
      <p:sp>
        <p:nvSpPr>
          <p:cNvPr id="11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406401" y="1838084"/>
            <a:ext cx="11377085" cy="396000"/>
          </a:xfrm>
        </p:spPr>
        <p:txBody>
          <a:bodyPr vert="horz"/>
          <a:lstStyle>
            <a:lvl1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0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de-DE" dirty="0"/>
              <a:t>Kurze Info zum Inhalt</a:t>
            </a:r>
          </a:p>
        </p:txBody>
      </p:sp>
      <p:sp>
        <p:nvSpPr>
          <p:cNvPr id="12" name="Inhaltsplatzhalter 2"/>
          <p:cNvSpPr>
            <a:spLocks noGrp="1"/>
          </p:cNvSpPr>
          <p:nvPr>
            <p:ph idx="1" hasCustomPrompt="1"/>
          </p:nvPr>
        </p:nvSpPr>
        <p:spPr>
          <a:xfrm>
            <a:off x="406405" y="2386940"/>
            <a:ext cx="11377084" cy="3856702"/>
          </a:xfrm>
        </p:spPr>
        <p:txBody>
          <a:bodyPr/>
          <a:lstStyle>
            <a:lvl3pPr>
              <a:spcAft>
                <a:spcPts val="599"/>
              </a:spcAft>
              <a:defRPr/>
            </a:lvl3pPr>
          </a:lstStyle>
          <a:p>
            <a:pPr lvl="0"/>
            <a:r>
              <a:rPr lang="de-DE" dirty="0"/>
              <a:t>Text 22 Pt auf erster Ebene // für Aufzählung 22 Pt,  Text 20 Pt, Zwischenheadline und Aufzählungen 20 Pt &gt;&gt; Menü &gt; Start &gt; Absatz &gt; Listenebne erhöhen 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  <a:p>
            <a:pPr lvl="5"/>
            <a:r>
              <a:rPr lang="de-DE" dirty="0"/>
              <a:t>Sechste Ebene</a:t>
            </a:r>
          </a:p>
          <a:p>
            <a:pPr lvl="6"/>
            <a:r>
              <a:rPr lang="de-DE" dirty="0"/>
              <a:t>Siebte Ebene</a:t>
            </a:r>
          </a:p>
        </p:txBody>
      </p:sp>
    </p:spTree>
    <p:extLst>
      <p:ext uri="{BB962C8B-B14F-4D97-AF65-F5344CB8AC3E}">
        <p14:creationId xmlns:p14="http://schemas.microsoft.com/office/powerpoint/2010/main" val="18145545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16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lus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Hintergrund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67"/>
          <a:stretch/>
        </p:blipFill>
        <p:spPr>
          <a:xfrm>
            <a:off x="0" y="971552"/>
            <a:ext cx="12192000" cy="5886449"/>
          </a:xfrm>
          <a:prstGeom prst="rect">
            <a:avLst/>
          </a:prstGeom>
        </p:spPr>
      </p:pic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>
          <a:xfrm>
            <a:off x="406401" y="274365"/>
            <a:ext cx="7375299" cy="216000"/>
          </a:xfrm>
          <a:prstGeom prst="rect">
            <a:avLst/>
          </a:prstGeom>
        </p:spPr>
        <p:txBody>
          <a:bodyPr/>
          <a:lstStyle/>
          <a:p>
            <a:r>
              <a:rPr lang="de-DE"/>
              <a:t>Campus Sontheim</a:t>
            </a:r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Useless Box | Jakob Hoffman, Tino Stöhr, Erik Reisich | MR | SoSe 2025</a:t>
            </a:r>
            <a:endParaRPr lang="de-DE" dirty="0"/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3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2088000" y="4284000"/>
            <a:ext cx="9695489" cy="1959639"/>
          </a:xfrm>
        </p:spPr>
        <p:txBody>
          <a:bodyPr vert="horz"/>
          <a:lstStyle>
            <a:lvl1pPr marL="0" marR="0" indent="0" algn="l" defTabSz="914407" rtl="0" eaLnBrk="1" fontAlgn="auto" latinLnBrk="0" hangingPunct="1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999" b="0">
                <a:solidFill>
                  <a:schemeClr val="bg1"/>
                </a:solidFill>
                <a:latin typeface="+mn-lt"/>
              </a:defRPr>
            </a:lvl1pPr>
            <a:lvl2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None/>
              <a:defRPr sz="1999" b="1">
                <a:solidFill>
                  <a:schemeClr val="bg1"/>
                </a:solidFill>
                <a:latin typeface="+mj-lt"/>
              </a:defRPr>
            </a:lvl2pPr>
            <a:lvl3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4pPr>
            <a:lvl5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None/>
              <a:defRPr sz="1999" b="1">
                <a:solidFill>
                  <a:schemeClr val="bg1"/>
                </a:solidFill>
                <a:latin typeface="+mj-lt"/>
              </a:defRPr>
            </a:lvl5pPr>
            <a:lvl6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None/>
              <a:defRPr sz="1999" b="1">
                <a:solidFill>
                  <a:schemeClr val="bg1"/>
                </a:solidFill>
                <a:latin typeface="+mj-lt"/>
              </a:defRPr>
            </a:lvl6pPr>
            <a:lvl7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7pPr>
            <a:lvl8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8pPr>
            <a:lvl9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9pPr>
          </a:lstStyle>
          <a:p>
            <a:pPr marL="0" marR="0" lvl="0" indent="0" algn="l" defTabSz="914407" rtl="0" eaLnBrk="1" fontAlgn="auto" latinLnBrk="0" hangingPunct="1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Bei Fragen kontaktieren Sie bitte:</a:t>
            </a:r>
            <a:br>
              <a:rPr lang="de-DE" dirty="0"/>
            </a:br>
            <a:r>
              <a:rPr lang="de-DE" dirty="0"/>
              <a:t>Vorname Nachname (Menü &gt; Listenebne erhöhen)</a:t>
            </a:r>
            <a:br>
              <a:rPr lang="de-DE" dirty="0"/>
            </a:br>
            <a:r>
              <a:rPr lang="de-DE" dirty="0"/>
              <a:t>Fakultät XY | Fachrichtung </a:t>
            </a:r>
            <a:br>
              <a:rPr lang="de-DE" dirty="0"/>
            </a:br>
            <a:r>
              <a:rPr lang="de-DE" dirty="0"/>
              <a:t>meike.muster@hs-heilbronn.de</a:t>
            </a:r>
          </a:p>
        </p:txBody>
      </p:sp>
      <p:sp>
        <p:nvSpPr>
          <p:cNvPr id="12" name="Vertikaler Textplatzhalter 2"/>
          <p:cNvSpPr>
            <a:spLocks noGrp="1"/>
          </p:cNvSpPr>
          <p:nvPr>
            <p:ph type="body" orient="vert" idx="14" hasCustomPrompt="1"/>
          </p:nvPr>
        </p:nvSpPr>
        <p:spPr>
          <a:xfrm>
            <a:off x="2087996" y="2097092"/>
            <a:ext cx="9695489" cy="1915337"/>
          </a:xfrm>
        </p:spPr>
        <p:txBody>
          <a:bodyPr vert="horz" anchor="ctr" anchorCtr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300" baseline="0">
                <a:solidFill>
                  <a:schemeClr val="bg1"/>
                </a:solidFill>
                <a:latin typeface="+mj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de-DE" dirty="0"/>
              <a:t>Schlusswort</a:t>
            </a:r>
          </a:p>
        </p:txBody>
      </p:sp>
      <p:sp>
        <p:nvSpPr>
          <p:cNvPr id="15" name="Bildplatzhalter 2">
            <a:extLst>
              <a:ext uri="{FF2B5EF4-FFF2-40B4-BE49-F238E27FC236}">
                <a16:creationId xmlns:a16="http://schemas.microsoft.com/office/drawing/2014/main" id="{BCE84AFA-A866-402D-A07B-4A22F5614A57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576000" y="4716000"/>
            <a:ext cx="1080000" cy="1080000"/>
          </a:xfrm>
          <a:prstGeom prst="ellipse">
            <a:avLst/>
          </a:prstGeom>
          <a:noFill/>
        </p:spPr>
        <p:txBody>
          <a:bodyPr/>
          <a:lstStyle>
            <a:lvl1pPr marL="0" indent="0" algn="ctr">
              <a:spcAft>
                <a:spcPts val="0"/>
              </a:spcAft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 dirty="0"/>
              <a:t>Bild einfügen</a:t>
            </a:r>
          </a:p>
        </p:txBody>
      </p:sp>
    </p:spTree>
    <p:extLst>
      <p:ext uri="{BB962C8B-B14F-4D97-AF65-F5344CB8AC3E}">
        <p14:creationId xmlns:p14="http://schemas.microsoft.com/office/powerpoint/2010/main" val="298360066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654071D8-9D4F-4737-9753-5A4E0952E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5FA9BD1D-40AC-4766-9D87-7CD9F9338F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Useless Box | Jakob Hoffman, Tino Stöhr, Erik Reisich | MR | SoSe 2025</a:t>
            </a:r>
            <a:endParaRPr lang="de-DE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EB7C7B69-B03E-4D33-9FE9-AB156C53B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863510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ildplatzhalter 2"/>
          <p:cNvSpPr>
            <a:spLocks noGrp="1"/>
          </p:cNvSpPr>
          <p:nvPr>
            <p:ph type="pic" idx="15" hasCustomPrompt="1"/>
          </p:nvPr>
        </p:nvSpPr>
        <p:spPr>
          <a:xfrm>
            <a:off x="0" y="1247779"/>
            <a:ext cx="12192000" cy="5610225"/>
          </a:xfrm>
          <a:noFill/>
        </p:spPr>
        <p:txBody>
          <a:bodyPr/>
          <a:lstStyle>
            <a:lvl1pPr marL="0" indent="0" algn="ctr">
              <a:buNone/>
              <a:defRPr sz="1999" b="1">
                <a:solidFill>
                  <a:schemeClr val="tx1"/>
                </a:solidFill>
                <a:latin typeface="+mj-lt"/>
              </a:defRPr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de-DE" dirty="0"/>
            </a:br>
            <a:br>
              <a:rPr lang="de-DE" dirty="0"/>
            </a:br>
            <a:br>
              <a:rPr lang="de-DE" dirty="0"/>
            </a:br>
            <a:br>
              <a:rPr lang="de-DE" dirty="0"/>
            </a:br>
            <a:r>
              <a:rPr lang="de-DE" dirty="0"/>
              <a:t>Bild einfügen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0" y="4176717"/>
            <a:ext cx="12192000" cy="2681286"/>
          </a:xfrm>
          <a:blipFill>
            <a:blip r:embed="rId2"/>
            <a:stretch>
              <a:fillRect/>
            </a:stretch>
          </a:blipFill>
        </p:spPr>
        <p:txBody>
          <a:bodyPr lIns="1386000" tIns="626400" rIns="612000" anchor="t" anchorCtr="0"/>
          <a:lstStyle>
            <a:lvl1pPr algn="l">
              <a:lnSpc>
                <a:spcPct val="82000"/>
              </a:lnSpc>
              <a:defRPr sz="5030" spc="200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 der Präsentation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1386000" y="6372000"/>
            <a:ext cx="10398013" cy="252000"/>
          </a:xfrm>
        </p:spPr>
        <p:txBody>
          <a:bodyPr/>
          <a:lstStyle>
            <a:lvl1pPr>
              <a:defRPr sz="1300" b="1" spc="6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de-DE"/>
              <a:t>Useless Box | Jakob Hoffman, Tino Stöhr, Erik Reisich | MR | SoSe 2025</a:t>
            </a:r>
            <a:endParaRPr lang="de-DE" dirty="0"/>
          </a:p>
        </p:txBody>
      </p:sp>
      <p:grpSp>
        <p:nvGrpSpPr>
          <p:cNvPr id="27" name="Regieanweisungen"/>
          <p:cNvGrpSpPr/>
          <p:nvPr userDrawn="1"/>
        </p:nvGrpSpPr>
        <p:grpSpPr>
          <a:xfrm>
            <a:off x="406400" y="-468000"/>
            <a:ext cx="14521600" cy="7668001"/>
            <a:chOff x="304800" y="-468001"/>
            <a:chExt cx="10891200" cy="7668001"/>
          </a:xfrm>
        </p:grpSpPr>
        <p:sp>
          <p:nvSpPr>
            <p:cNvPr id="28" name="Hilfslinien"/>
            <p:cNvSpPr txBox="1"/>
            <p:nvPr userDrawn="1"/>
          </p:nvSpPr>
          <p:spPr>
            <a:xfrm rot="10800000" flipH="1" flipV="1">
              <a:off x="4571999" y="-468000"/>
              <a:ext cx="4265614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Menu: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Anzeigen &gt;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Haken</a:t>
              </a: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bei</a:t>
              </a: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Führungslinien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setzen</a:t>
              </a:r>
            </a:p>
          </p:txBody>
        </p:sp>
        <p:sp>
          <p:nvSpPr>
            <p:cNvPr id="29" name="Zurücksetzen"/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bringen über Menu: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Start &gt; Folien &gt; Zurücksetzen</a:t>
              </a:r>
            </a:p>
          </p:txBody>
        </p:sp>
        <p:sp>
          <p:nvSpPr>
            <p:cNvPr id="30" name="Layoutwechsel"/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Wechsel des Folienlayouts </a:t>
              </a:r>
              <a:br>
                <a:rPr lang="de-DE" sz="1000" b="0" baseline="0" dirty="0">
                  <a:solidFill>
                    <a:schemeClr val="tx1"/>
                  </a:solidFill>
                  <a:latin typeface="+mn-lt"/>
                </a:rPr>
              </a:b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im Menü über:</a:t>
              </a:r>
            </a:p>
            <a:p>
              <a:pPr marL="0" marR="0" lvl="0" indent="0" algn="l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Start &gt; Folien &gt; Layout</a:t>
              </a:r>
            </a:p>
          </p:txBody>
        </p:sp>
        <p:sp>
          <p:nvSpPr>
            <p:cNvPr id="36" name="Fußzeile"/>
            <p:cNvSpPr txBox="1"/>
            <p:nvPr userDrawn="1"/>
          </p:nvSpPr>
          <p:spPr>
            <a:xfrm rot="10800000" flipH="1" flipV="1">
              <a:off x="304801" y="6984000"/>
              <a:ext cx="5531474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Fußzeile anpassen: </a:t>
              </a: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  <p:sp>
          <p:nvSpPr>
            <p:cNvPr id="37" name="Kopfzeile"/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Kopfzeile anpassen: </a:t>
              </a: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</p:grpSp>
      <p:pic>
        <p:nvPicPr>
          <p:cNvPr id="17" name="Logo HHN">
            <a:extLst>
              <a:ext uri="{FF2B5EF4-FFF2-40B4-BE49-F238E27FC236}">
                <a16:creationId xmlns:a16="http://schemas.microsoft.com/office/drawing/2014/main" id="{0D523BEA-89A6-4B17-B26B-DE39D28062D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7084" y="305319"/>
            <a:ext cx="2066400" cy="697790"/>
          </a:xfrm>
          <a:prstGeom prst="rect">
            <a:avLst/>
          </a:prstGeom>
        </p:spPr>
      </p:pic>
      <p:sp>
        <p:nvSpPr>
          <p:cNvPr id="18" name="Vertikaler Textplatzhalter 2">
            <a:extLst>
              <a:ext uri="{FF2B5EF4-FFF2-40B4-BE49-F238E27FC236}">
                <a16:creationId xmlns:a16="http://schemas.microsoft.com/office/drawing/2014/main" id="{1F5623E0-8437-4337-9981-520C5E63F5F5}"/>
              </a:ext>
            </a:extLst>
          </p:cNvPr>
          <p:cNvSpPr>
            <a:spLocks noGrp="1" noChangeAspect="1"/>
          </p:cNvSpPr>
          <p:nvPr>
            <p:ph type="body" orient="vert" idx="13" hasCustomPrompt="1"/>
          </p:nvPr>
        </p:nvSpPr>
        <p:spPr>
          <a:xfrm>
            <a:off x="1026073" y="4914407"/>
            <a:ext cx="180000" cy="288000"/>
          </a:xfrm>
          <a:blipFill>
            <a:blip r:embed="rId4"/>
            <a:stretch>
              <a:fillRect/>
            </a:stretch>
          </a:blipFill>
        </p:spPr>
        <p:txBody>
          <a:bodyPr vert="horz" wrap="none" rIns="2376000"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 baseline="0">
                <a:solidFill>
                  <a:schemeClr val="tx1"/>
                </a:solidFill>
                <a:latin typeface="+mj-lt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5pPr>
            <a:lvl6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6pPr>
            <a:lvl7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7pPr>
            <a:lvl8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8pPr>
            <a:lvl9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9pPr>
          </a:lstStyle>
          <a:p>
            <a:pPr lvl="0"/>
            <a:r>
              <a:rPr lang="de-DE" dirty="0"/>
              <a:t>Bitte nicht</a:t>
            </a:r>
            <a:br>
              <a:rPr lang="de-DE" dirty="0"/>
            </a:br>
            <a:r>
              <a:rPr lang="de-DE" dirty="0"/>
              <a:t>verschieben</a:t>
            </a:r>
          </a:p>
        </p:txBody>
      </p:sp>
      <p:sp>
        <p:nvSpPr>
          <p:cNvPr id="20" name="Foliennummernplatzhalter 10">
            <a:extLst>
              <a:ext uri="{FF2B5EF4-FFF2-40B4-BE49-F238E27FC236}">
                <a16:creationId xmlns:a16="http://schemas.microsoft.com/office/drawing/2014/main" id="{F1B52C2C-34E9-4D95-8194-0BDCF58A8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83778" y="6984000"/>
            <a:ext cx="1899711" cy="21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714093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631" userDrawn="1">
          <p15:clr>
            <a:srgbClr val="FBAE40"/>
          </p15:clr>
        </p15:guide>
        <p15:guide id="2" orient="horz" pos="786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mit Bild INSTITUTS-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ildplatzhalter 2"/>
          <p:cNvSpPr>
            <a:spLocks noGrp="1"/>
          </p:cNvSpPr>
          <p:nvPr>
            <p:ph type="pic" idx="15" hasCustomPrompt="1"/>
          </p:nvPr>
        </p:nvSpPr>
        <p:spPr>
          <a:xfrm>
            <a:off x="0" y="1247779"/>
            <a:ext cx="12192000" cy="5610225"/>
          </a:xfrm>
          <a:noFill/>
        </p:spPr>
        <p:txBody>
          <a:bodyPr/>
          <a:lstStyle>
            <a:lvl1pPr marL="0" indent="0" algn="ctr">
              <a:buNone/>
              <a:defRPr sz="1999" b="1">
                <a:solidFill>
                  <a:schemeClr val="tx1"/>
                </a:solidFill>
                <a:latin typeface="+mj-lt"/>
              </a:defRPr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de-DE" dirty="0"/>
            </a:br>
            <a:br>
              <a:rPr lang="de-DE" dirty="0"/>
            </a:br>
            <a:br>
              <a:rPr lang="de-DE" dirty="0"/>
            </a:br>
            <a:br>
              <a:rPr lang="de-DE" dirty="0"/>
            </a:br>
            <a:r>
              <a:rPr lang="de-DE" dirty="0"/>
              <a:t>Bild einfügen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0" y="4176717"/>
            <a:ext cx="12192000" cy="2681286"/>
          </a:xfrm>
          <a:blipFill>
            <a:blip r:embed="rId2"/>
            <a:stretch>
              <a:fillRect/>
            </a:stretch>
          </a:blipFill>
        </p:spPr>
        <p:txBody>
          <a:bodyPr lIns="1386000" tIns="626400" rIns="612000" anchor="t" anchorCtr="0"/>
          <a:lstStyle>
            <a:lvl1pPr algn="l">
              <a:lnSpc>
                <a:spcPct val="82000"/>
              </a:lnSpc>
              <a:defRPr sz="5030" spc="200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 der Präsentation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406401" y="-359999"/>
            <a:ext cx="7375299" cy="252000"/>
          </a:xfrm>
          <a:prstGeom prst="rect">
            <a:avLst/>
          </a:prstGeom>
        </p:spPr>
        <p:txBody>
          <a:bodyPr/>
          <a:lstStyle>
            <a:lvl1pPr>
              <a:defRPr sz="1420" spc="60" baseline="0">
                <a:solidFill>
                  <a:schemeClr val="tx1"/>
                </a:solidFill>
              </a:defRPr>
            </a:lvl1pPr>
          </a:lstStyle>
          <a:p>
            <a:r>
              <a:rPr lang="de-DE"/>
              <a:t>Campus Sontheim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1386000" y="6372000"/>
            <a:ext cx="10397484" cy="252000"/>
          </a:xfrm>
        </p:spPr>
        <p:txBody>
          <a:bodyPr/>
          <a:lstStyle>
            <a:lvl1pPr>
              <a:defRPr sz="1300" b="1" spc="6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de-DE"/>
              <a:t>Useless Box | Jakob Hoffman, Tino Stöhr, Erik Reisich | MR | SoSe 2025</a:t>
            </a:r>
            <a:endParaRPr lang="de-DE" dirty="0"/>
          </a:p>
        </p:txBody>
      </p:sp>
      <p:grpSp>
        <p:nvGrpSpPr>
          <p:cNvPr id="27" name="Regieanweisungen"/>
          <p:cNvGrpSpPr/>
          <p:nvPr userDrawn="1"/>
        </p:nvGrpSpPr>
        <p:grpSpPr>
          <a:xfrm>
            <a:off x="406400" y="-468000"/>
            <a:ext cx="14521600" cy="7668001"/>
            <a:chOff x="304800" y="-468000"/>
            <a:chExt cx="10891200" cy="7668000"/>
          </a:xfrm>
        </p:grpSpPr>
        <p:sp>
          <p:nvSpPr>
            <p:cNvPr id="28" name="Hilfslinien"/>
            <p:cNvSpPr txBox="1"/>
            <p:nvPr userDrawn="1"/>
          </p:nvSpPr>
          <p:spPr>
            <a:xfrm rot="10800000" flipH="1" flipV="1">
              <a:off x="4571999" y="-468000"/>
              <a:ext cx="4265614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Menu: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Anzeigen &gt;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Haken</a:t>
              </a: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bei</a:t>
              </a: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Führungslinien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setzen</a:t>
              </a:r>
            </a:p>
          </p:txBody>
        </p:sp>
        <p:sp>
          <p:nvSpPr>
            <p:cNvPr id="29" name="Zurücksetzen"/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bringen über Menu: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Start &gt; Folien &gt; Zurücksetzen</a:t>
              </a:r>
            </a:p>
          </p:txBody>
        </p:sp>
        <p:sp>
          <p:nvSpPr>
            <p:cNvPr id="30" name="Layoutwechsel"/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Wechsel des Folienlayouts </a:t>
              </a:r>
              <a:br>
                <a:rPr lang="de-DE" sz="1000" b="0" baseline="0" dirty="0">
                  <a:solidFill>
                    <a:schemeClr val="tx1"/>
                  </a:solidFill>
                  <a:latin typeface="+mn-lt"/>
                </a:rPr>
              </a:b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im Menü über:</a:t>
              </a:r>
            </a:p>
            <a:p>
              <a:pPr marL="0" marR="0" lvl="0" indent="0" algn="l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Start &gt; Folien &gt; Layout</a:t>
              </a:r>
            </a:p>
          </p:txBody>
        </p:sp>
        <p:sp>
          <p:nvSpPr>
            <p:cNvPr id="36" name="Fußzeile"/>
            <p:cNvSpPr txBox="1"/>
            <p:nvPr userDrawn="1"/>
          </p:nvSpPr>
          <p:spPr>
            <a:xfrm rot="10800000" flipH="1" flipV="1">
              <a:off x="304800" y="6984000"/>
              <a:ext cx="5531475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Fußzeile anpassen: </a:t>
              </a: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</p:grpSp>
      <p:pic>
        <p:nvPicPr>
          <p:cNvPr id="21" name="Logo HHN">
            <a:extLst>
              <a:ext uri="{FF2B5EF4-FFF2-40B4-BE49-F238E27FC236}">
                <a16:creationId xmlns:a16="http://schemas.microsoft.com/office/drawing/2014/main" id="{3E29E0E6-E9A4-45BD-AC05-6A30C96DF27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7084" y="305319"/>
            <a:ext cx="2066400" cy="697790"/>
          </a:xfrm>
          <a:prstGeom prst="rect">
            <a:avLst/>
          </a:prstGeom>
        </p:spPr>
      </p:pic>
      <p:sp>
        <p:nvSpPr>
          <p:cNvPr id="24" name="Vertikaler Textplatzhalter 2">
            <a:extLst>
              <a:ext uri="{FF2B5EF4-FFF2-40B4-BE49-F238E27FC236}">
                <a16:creationId xmlns:a16="http://schemas.microsoft.com/office/drawing/2014/main" id="{F57B46E9-4640-4F5B-9593-5773681046DA}"/>
              </a:ext>
            </a:extLst>
          </p:cNvPr>
          <p:cNvSpPr>
            <a:spLocks noGrp="1" noChangeAspect="1"/>
          </p:cNvSpPr>
          <p:nvPr>
            <p:ph type="body" orient="vert" idx="20" hasCustomPrompt="1"/>
          </p:nvPr>
        </p:nvSpPr>
        <p:spPr>
          <a:xfrm>
            <a:off x="1026000" y="4914406"/>
            <a:ext cx="180000" cy="288000"/>
          </a:xfrm>
          <a:blipFill>
            <a:blip r:embed="rId4"/>
            <a:stretch>
              <a:fillRect/>
            </a:stretch>
          </a:blipFill>
        </p:spPr>
        <p:txBody>
          <a:bodyPr vert="horz" wrap="none" rIns="2376000"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 baseline="0">
                <a:solidFill>
                  <a:schemeClr val="tx1"/>
                </a:solidFill>
                <a:latin typeface="+mj-lt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5pPr>
            <a:lvl6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6pPr>
            <a:lvl7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7pPr>
            <a:lvl8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8pPr>
            <a:lvl9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9pPr>
          </a:lstStyle>
          <a:p>
            <a:pPr lvl="0"/>
            <a:r>
              <a:rPr lang="de-DE" dirty="0"/>
              <a:t>Bitte nicht</a:t>
            </a:r>
            <a:br>
              <a:rPr lang="de-DE" dirty="0"/>
            </a:br>
            <a:r>
              <a:rPr lang="de-DE" dirty="0"/>
              <a:t>verschieben</a:t>
            </a:r>
          </a:p>
        </p:txBody>
      </p:sp>
      <p:sp>
        <p:nvSpPr>
          <p:cNvPr id="17" name="Inhaltsplatzhalter 2">
            <a:extLst>
              <a:ext uri="{FF2B5EF4-FFF2-40B4-BE49-F238E27FC236}">
                <a16:creationId xmlns:a16="http://schemas.microsoft.com/office/drawing/2014/main" id="{54A18A00-C4DE-4EFB-897C-5FA7DAA4A4DC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407200" y="305319"/>
            <a:ext cx="2088000" cy="6984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de-DE" dirty="0"/>
              <a:t>PLATZHALTER INSTITUTS-LOGO über den Button Bild einfügen Logo laden </a:t>
            </a:r>
          </a:p>
        </p:txBody>
      </p:sp>
      <p:sp>
        <p:nvSpPr>
          <p:cNvPr id="18" name="Inhaltsplatzhalter 2">
            <a:extLst>
              <a:ext uri="{FF2B5EF4-FFF2-40B4-BE49-F238E27FC236}">
                <a16:creationId xmlns:a16="http://schemas.microsoft.com/office/drawing/2014/main" id="{4BA0EB51-026E-42B4-8C5C-5B7C35506F20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2622400" y="304709"/>
            <a:ext cx="2088000" cy="6984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de-DE" dirty="0"/>
              <a:t>PLATZHALTER INSTITUTS-LOGO über den Button Bild einfügen Logo laden </a:t>
            </a:r>
          </a:p>
        </p:txBody>
      </p:sp>
      <p:sp>
        <p:nvSpPr>
          <p:cNvPr id="22" name="Foliennummernplatzhalter 10">
            <a:extLst>
              <a:ext uri="{FF2B5EF4-FFF2-40B4-BE49-F238E27FC236}">
                <a16:creationId xmlns:a16="http://schemas.microsoft.com/office/drawing/2014/main" id="{6548D90A-54FB-4C5B-81B4-F47C54D4D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83778" y="6984000"/>
            <a:ext cx="1899711" cy="21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540781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631" userDrawn="1">
          <p15:clr>
            <a:srgbClr val="FBAE40"/>
          </p15:clr>
        </p15:guide>
        <p15:guide id="2" orient="horz" pos="786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Hintergrund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727085" y="3768205"/>
            <a:ext cx="11056403" cy="1531425"/>
          </a:xfrm>
        </p:spPr>
        <p:txBody>
          <a:bodyPr anchor="t" anchorCtr="0"/>
          <a:lstStyle>
            <a:lvl1pPr algn="l">
              <a:lnSpc>
                <a:spcPct val="91000"/>
              </a:lnSpc>
              <a:defRPr sz="5201" spc="200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 der Präsentation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406401" y="260078"/>
            <a:ext cx="7375299" cy="252000"/>
          </a:xfrm>
          <a:prstGeom prst="rect">
            <a:avLst/>
          </a:prstGeom>
        </p:spPr>
        <p:txBody>
          <a:bodyPr/>
          <a:lstStyle>
            <a:lvl1pPr>
              <a:defRPr sz="1420" spc="60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Campus Sontheim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727081" y="5399999"/>
            <a:ext cx="11056403" cy="288000"/>
          </a:xfrm>
        </p:spPr>
        <p:txBody>
          <a:bodyPr/>
          <a:lstStyle>
            <a:lvl1pPr>
              <a:defRPr sz="1500" b="1" spc="8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de-DE"/>
              <a:t>Useless Box | Jakob Hoffman, Tino Stöhr, Erik Reisich | MR | SoSe 2025</a:t>
            </a:r>
            <a:endParaRPr lang="de-DE" dirty="0"/>
          </a:p>
        </p:txBody>
      </p:sp>
      <p:grpSp>
        <p:nvGrpSpPr>
          <p:cNvPr id="13" name="Regieanweisungen"/>
          <p:cNvGrpSpPr/>
          <p:nvPr userDrawn="1"/>
        </p:nvGrpSpPr>
        <p:grpSpPr>
          <a:xfrm>
            <a:off x="406400" y="-468000"/>
            <a:ext cx="14521600" cy="7668001"/>
            <a:chOff x="304800" y="-468001"/>
            <a:chExt cx="10891200" cy="7668001"/>
          </a:xfrm>
        </p:grpSpPr>
        <p:sp>
          <p:nvSpPr>
            <p:cNvPr id="14" name="Hilfslinien"/>
            <p:cNvSpPr txBox="1"/>
            <p:nvPr userDrawn="1"/>
          </p:nvSpPr>
          <p:spPr>
            <a:xfrm rot="10800000" flipH="1" flipV="1">
              <a:off x="4571999" y="-468000"/>
              <a:ext cx="4265614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Menu: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Anzeigen &gt;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Haken</a:t>
              </a: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bei</a:t>
              </a: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Führungslinien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setzen</a:t>
              </a:r>
            </a:p>
          </p:txBody>
        </p:sp>
        <p:sp>
          <p:nvSpPr>
            <p:cNvPr id="15" name="Zurücksetzen"/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bringen über Menu: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Start &gt; Folien &gt; Zurücksetzen</a:t>
              </a:r>
            </a:p>
          </p:txBody>
        </p:sp>
        <p:sp>
          <p:nvSpPr>
            <p:cNvPr id="16" name="Layoutwechsel"/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Wechsel des Folienlayouts </a:t>
              </a:r>
              <a:br>
                <a:rPr lang="de-DE" sz="1000" b="0" baseline="0" dirty="0">
                  <a:solidFill>
                    <a:schemeClr val="tx1"/>
                  </a:solidFill>
                  <a:latin typeface="+mn-lt"/>
                </a:rPr>
              </a:b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im Menü über:</a:t>
              </a:r>
            </a:p>
            <a:p>
              <a:pPr marL="0" marR="0" lvl="0" indent="0" algn="l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Start &gt; Folien &gt; Layout</a:t>
              </a:r>
            </a:p>
          </p:txBody>
        </p:sp>
        <p:sp>
          <p:nvSpPr>
            <p:cNvPr id="17" name="Fußzeile"/>
            <p:cNvSpPr txBox="1"/>
            <p:nvPr userDrawn="1"/>
          </p:nvSpPr>
          <p:spPr>
            <a:xfrm rot="10800000" flipH="1" flipV="1">
              <a:off x="304801" y="6984000"/>
              <a:ext cx="5531474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Fußzeile anpassen: </a:t>
              </a: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  <p:sp>
          <p:nvSpPr>
            <p:cNvPr id="18" name="Kopfzeile"/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Kopfzeile anpassen: </a:t>
              </a: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</p:grpSp>
      <p:pic>
        <p:nvPicPr>
          <p:cNvPr id="19" name="Logo HHN">
            <a:extLst>
              <a:ext uri="{FF2B5EF4-FFF2-40B4-BE49-F238E27FC236}">
                <a16:creationId xmlns:a16="http://schemas.microsoft.com/office/drawing/2014/main" id="{89C540CF-8626-4B8A-AECD-DE59103C585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8874" y="305319"/>
            <a:ext cx="2064615" cy="697187"/>
          </a:xfrm>
          <a:prstGeom prst="rect">
            <a:avLst/>
          </a:prstGeom>
        </p:spPr>
      </p:pic>
      <p:pic>
        <p:nvPicPr>
          <p:cNvPr id="21" name="Pfeil">
            <a:extLst>
              <a:ext uri="{FF2B5EF4-FFF2-40B4-BE49-F238E27FC236}">
                <a16:creationId xmlns:a16="http://schemas.microsoft.com/office/drawing/2014/main" id="{9B7553C5-A51D-4F5E-A635-F506117CD78D}"/>
              </a:ext>
            </a:extLst>
          </p:cNvPr>
          <p:cNvPicPr preferRelativeResize="0">
            <a:picLocks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00" y="3943332"/>
            <a:ext cx="180000" cy="288000"/>
          </a:xfrm>
          <a:prstGeom prst="rect">
            <a:avLst/>
          </a:prstGeom>
        </p:spPr>
      </p:pic>
      <p:sp>
        <p:nvSpPr>
          <p:cNvPr id="23" name="Foliennummernplatzhalter 10">
            <a:extLst>
              <a:ext uri="{FF2B5EF4-FFF2-40B4-BE49-F238E27FC236}">
                <a16:creationId xmlns:a16="http://schemas.microsoft.com/office/drawing/2014/main" id="{24F3020E-5E4D-4241-944A-A34A6AA4C9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83778" y="6984000"/>
            <a:ext cx="1899711" cy="21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739172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Zwischen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Hintergrund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67"/>
          <a:stretch/>
        </p:blipFill>
        <p:spPr>
          <a:xfrm>
            <a:off x="0" y="971552"/>
            <a:ext cx="12192000" cy="5886449"/>
          </a:xfrm>
          <a:prstGeom prst="rect">
            <a:avLst/>
          </a:prstGeom>
          <a:solidFill>
            <a:srgbClr val="000000"/>
          </a:solidFill>
        </p:spPr>
      </p:pic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1530728" y="2160001"/>
            <a:ext cx="10252761" cy="1531425"/>
          </a:xfrm>
        </p:spPr>
        <p:txBody>
          <a:bodyPr anchor="t" anchorCtr="0"/>
          <a:lstStyle>
            <a:lvl1pPr algn="l">
              <a:lnSpc>
                <a:spcPct val="100000"/>
              </a:lnSpc>
              <a:defRPr sz="4800" spc="200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ZWISCHENTITEL TRENNERSEITE</a:t>
            </a:r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Useless Box | Jakob Hoffman, Tino Stöhr, Erik Reisich | MR | SoSe 2025</a:t>
            </a:r>
            <a:endParaRPr lang="de-DE" dirty="0"/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3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1530728" y="3905249"/>
            <a:ext cx="10252761" cy="2338391"/>
          </a:xfrm>
        </p:spPr>
        <p:txBody>
          <a:bodyPr vert="horz"/>
          <a:lstStyle>
            <a:lvl1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1">
                <a:solidFill>
                  <a:schemeClr val="bg1"/>
                </a:solidFill>
                <a:latin typeface="+mj-lt"/>
              </a:defRPr>
            </a:lvl2pPr>
            <a:lvl3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4pPr>
            <a:lvl5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1">
                <a:solidFill>
                  <a:schemeClr val="bg1"/>
                </a:solidFill>
                <a:latin typeface="+mj-lt"/>
              </a:defRPr>
            </a:lvl5pPr>
            <a:lvl6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1">
                <a:solidFill>
                  <a:schemeClr val="bg1"/>
                </a:solidFill>
                <a:latin typeface="+mj-lt"/>
              </a:defRPr>
            </a:lvl6pPr>
            <a:lvl7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7pPr>
            <a:lvl8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8pPr>
            <a:lvl9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de-DE" dirty="0"/>
              <a:t>Zusatz Info</a:t>
            </a:r>
          </a:p>
        </p:txBody>
      </p:sp>
      <p:grpSp>
        <p:nvGrpSpPr>
          <p:cNvPr id="14" name="Regieanweisungen"/>
          <p:cNvGrpSpPr/>
          <p:nvPr userDrawn="1"/>
        </p:nvGrpSpPr>
        <p:grpSpPr>
          <a:xfrm>
            <a:off x="406400" y="-468000"/>
            <a:ext cx="14521600" cy="7668001"/>
            <a:chOff x="304800" y="-468001"/>
            <a:chExt cx="10891200" cy="7668001"/>
          </a:xfrm>
        </p:grpSpPr>
        <p:sp>
          <p:nvSpPr>
            <p:cNvPr id="15" name="Hilfslinien"/>
            <p:cNvSpPr txBox="1"/>
            <p:nvPr userDrawn="1"/>
          </p:nvSpPr>
          <p:spPr>
            <a:xfrm rot="10800000" flipH="1" flipV="1">
              <a:off x="4571999" y="-468000"/>
              <a:ext cx="4265614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Menu: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Anzeigen &gt;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Haken</a:t>
              </a: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bei</a:t>
              </a: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Führungslinien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setzen</a:t>
              </a:r>
            </a:p>
          </p:txBody>
        </p:sp>
        <p:sp>
          <p:nvSpPr>
            <p:cNvPr id="16" name="Zurücksetzen"/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bringen über Menu: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Start &gt; Folien &gt; Zurücksetzen</a:t>
              </a:r>
            </a:p>
          </p:txBody>
        </p:sp>
        <p:sp>
          <p:nvSpPr>
            <p:cNvPr id="17" name="Layoutwechsel"/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Wechsel des Folienlayouts </a:t>
              </a:r>
              <a:br>
                <a:rPr lang="de-DE" sz="1000" b="0" baseline="0" dirty="0">
                  <a:solidFill>
                    <a:schemeClr val="tx1"/>
                  </a:solidFill>
                  <a:latin typeface="+mn-lt"/>
                </a:rPr>
              </a:b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im Menü über:</a:t>
              </a:r>
            </a:p>
            <a:p>
              <a:pPr marL="0" marR="0" lvl="0" indent="0" algn="l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Start &gt; Folien &gt; Layout</a:t>
              </a:r>
            </a:p>
          </p:txBody>
        </p:sp>
        <p:sp>
          <p:nvSpPr>
            <p:cNvPr id="18" name="Fußzeile"/>
            <p:cNvSpPr txBox="1"/>
            <p:nvPr userDrawn="1"/>
          </p:nvSpPr>
          <p:spPr>
            <a:xfrm rot="10800000" flipH="1" flipV="1">
              <a:off x="304801" y="6984000"/>
              <a:ext cx="5531474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Fußzeile anpassen: </a:t>
              </a: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  <p:sp>
          <p:nvSpPr>
            <p:cNvPr id="19" name="Kopfzeile"/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Kopfzeile anpassen: </a:t>
              </a: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</p:grpSp>
      <p:pic>
        <p:nvPicPr>
          <p:cNvPr id="21" name="Logo HHN">
            <a:extLst>
              <a:ext uri="{FF2B5EF4-FFF2-40B4-BE49-F238E27FC236}">
                <a16:creationId xmlns:a16="http://schemas.microsoft.com/office/drawing/2014/main" id="{04368BE0-163A-441F-AAC7-4D3A9B15414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9514" y="307131"/>
            <a:ext cx="1423970" cy="480852"/>
          </a:xfrm>
          <a:prstGeom prst="rect">
            <a:avLst/>
          </a:prstGeom>
        </p:spPr>
      </p:pic>
      <p:pic>
        <p:nvPicPr>
          <p:cNvPr id="23" name="Pfeil">
            <a:extLst>
              <a:ext uri="{FF2B5EF4-FFF2-40B4-BE49-F238E27FC236}">
                <a16:creationId xmlns:a16="http://schemas.microsoft.com/office/drawing/2014/main" id="{BDD3B1C6-5D65-4396-8DAA-35F5FC78C81C}"/>
              </a:ext>
            </a:extLst>
          </p:cNvPr>
          <p:cNvPicPr preferRelativeResize="0">
            <a:picLocks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000" y="2376000"/>
            <a:ext cx="180000" cy="2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3009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//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Useless Box | Jakob Hoffman, Tino Stöhr, Erik Reisich | MR | SoSe 2025</a:t>
            </a:r>
            <a:endParaRPr lang="de-DE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Titel 9"/>
          <p:cNvSpPr>
            <a:spLocks noGrp="1"/>
          </p:cNvSpPr>
          <p:nvPr>
            <p:ph type="title" hasCustomPrompt="1"/>
          </p:nvPr>
        </p:nvSpPr>
        <p:spPr>
          <a:xfrm>
            <a:off x="406405" y="370205"/>
            <a:ext cx="9895835" cy="508314"/>
          </a:xfrm>
        </p:spPr>
        <p:txBody>
          <a:bodyPr anchor="ctr" anchorCtr="0"/>
          <a:lstStyle>
            <a:lvl1pPr>
              <a:defRPr cap="none" baseline="0"/>
            </a:lvl1pPr>
          </a:lstStyle>
          <a:p>
            <a:r>
              <a:rPr lang="pt-BR" dirty="0"/>
              <a:t>Headline einfügen</a:t>
            </a:r>
            <a:endParaRPr lang="de-DE" dirty="0"/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0B166E63-50B0-4138-AD32-6428E7F6058D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06405" y="1137921"/>
            <a:ext cx="11377084" cy="5105720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de-DE" dirty="0"/>
              <a:t>Text 22 Pt auf erster Ebene // für Aufzählung 22 Pt,  Text 20 Pt, Zwischenheadline und Aufzählungen 20 Pt &gt;&gt; Menü &gt; Start &gt; Absatz &gt; Listenebne erhöhen 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  <a:p>
            <a:pPr lvl="5"/>
            <a:r>
              <a:rPr lang="de-DE" dirty="0"/>
              <a:t>Sechste Ebene</a:t>
            </a:r>
          </a:p>
          <a:p>
            <a:pPr lvl="6"/>
            <a:r>
              <a:rPr lang="de-DE" dirty="0"/>
              <a:t>Siebte Ebene</a:t>
            </a:r>
          </a:p>
          <a:p>
            <a:pPr lvl="7"/>
            <a:r>
              <a:rPr lang="de-DE" dirty="0"/>
              <a:t>Achte Ebene</a:t>
            </a:r>
          </a:p>
          <a:p>
            <a:pPr lvl="8"/>
            <a:r>
              <a:rPr lang="de-DE" dirty="0"/>
              <a:t>Neunte Ebene</a:t>
            </a:r>
          </a:p>
        </p:txBody>
      </p:sp>
    </p:spTree>
    <p:extLst>
      <p:ext uri="{BB962C8B-B14F-4D97-AF65-F5344CB8AC3E}">
        <p14:creationId xmlns:p14="http://schemas.microsoft.com/office/powerpoint/2010/main" val="11731521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pt-BR" dirty="0"/>
              <a:t>Headline einfügen</a:t>
            </a:r>
            <a:br>
              <a:rPr lang="pt-BR" dirty="0"/>
            </a:br>
            <a:r>
              <a:rPr lang="pt-BR" dirty="0"/>
              <a:t>über zwei Zeilen</a:t>
            </a:r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5FA9BD1D-40AC-4766-9D87-7CD9F9338F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Useless Box | Jakob Hoffman, Tino Stöhr, Erik Reisich | MR | SoSe 2025</a:t>
            </a:r>
            <a:endParaRPr lang="de-DE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EB7C7B69-B03E-4D33-9FE9-AB156C53B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010566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// Inhalt // 3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>
          <a:xfrm>
            <a:off x="406401" y="274365"/>
            <a:ext cx="7375299" cy="216000"/>
          </a:xfrm>
          <a:prstGeom prst="rect">
            <a:avLst/>
          </a:prstGeom>
        </p:spPr>
        <p:txBody>
          <a:bodyPr/>
          <a:lstStyle/>
          <a:p>
            <a:r>
              <a:rPr lang="de-DE"/>
              <a:t>Campus Sontheim</a:t>
            </a:r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Useless Box | Jakob Hoffman, Tino Stöhr, Erik Reisich | MR | SoSe 2025</a:t>
            </a:r>
            <a:endParaRPr lang="de-DE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Titel 9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pt-BR" dirty="0"/>
              <a:t>Headline einfügen</a:t>
            </a:r>
            <a:br>
              <a:rPr lang="pt-BR" dirty="0"/>
            </a:br>
            <a:r>
              <a:rPr lang="pt-BR" dirty="0"/>
              <a:t>über zwei Zeilen</a:t>
            </a:r>
            <a:endParaRPr lang="de-DE" dirty="0"/>
          </a:p>
        </p:txBody>
      </p:sp>
      <p:sp>
        <p:nvSpPr>
          <p:cNvPr id="11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406405" y="2033701"/>
            <a:ext cx="11377084" cy="2231887"/>
          </a:xfrm>
        </p:spPr>
        <p:txBody>
          <a:bodyPr vert="horz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de-DE" dirty="0"/>
              <a:t>Text 22 Pt auf erster Ebene // für Aufzählung 22 Pt,  Text 20 Pt, Zwischenheadline und Aufzählungen 20 Pt &gt;&gt; Menü &gt; Start &gt; Absatz &gt; Listenebne erhöhen 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15" name="Bildplatzhalter 2"/>
          <p:cNvSpPr>
            <a:spLocks noGrp="1"/>
          </p:cNvSpPr>
          <p:nvPr>
            <p:ph type="pic" idx="1" hasCustomPrompt="1"/>
          </p:nvPr>
        </p:nvSpPr>
        <p:spPr>
          <a:xfrm>
            <a:off x="406400" y="4361763"/>
            <a:ext cx="3658080" cy="1881877"/>
          </a:xfrm>
        </p:spPr>
        <p:txBody>
          <a:bodyPr/>
          <a:lstStyle>
            <a:lvl1pPr marL="0" indent="0" algn="ctr">
              <a:spcAft>
                <a:spcPts val="0"/>
              </a:spcAft>
              <a:buNone/>
              <a:defRPr sz="1999"/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de-DE" dirty="0"/>
            </a:br>
            <a:r>
              <a:rPr lang="de-DE" dirty="0"/>
              <a:t>Bild einfügen</a:t>
            </a:r>
          </a:p>
        </p:txBody>
      </p:sp>
      <p:sp>
        <p:nvSpPr>
          <p:cNvPr id="16" name="Bildplatzhalter 2"/>
          <p:cNvSpPr>
            <a:spLocks noGrp="1"/>
          </p:cNvSpPr>
          <p:nvPr>
            <p:ph type="pic" idx="14" hasCustomPrompt="1"/>
          </p:nvPr>
        </p:nvSpPr>
        <p:spPr>
          <a:xfrm>
            <a:off x="4265901" y="4361763"/>
            <a:ext cx="3658080" cy="1881877"/>
          </a:xfrm>
        </p:spPr>
        <p:txBody>
          <a:bodyPr/>
          <a:lstStyle>
            <a:lvl1pPr marL="0" indent="0" algn="ctr">
              <a:spcAft>
                <a:spcPts val="0"/>
              </a:spcAft>
              <a:buNone/>
              <a:defRPr sz="1999"/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de-DE" dirty="0"/>
            </a:br>
            <a:r>
              <a:rPr lang="de-DE" dirty="0"/>
              <a:t>Bild einfügen</a:t>
            </a:r>
          </a:p>
        </p:txBody>
      </p:sp>
      <p:sp>
        <p:nvSpPr>
          <p:cNvPr id="17" name="Bildplatzhalter 2"/>
          <p:cNvSpPr>
            <a:spLocks noGrp="1"/>
          </p:cNvSpPr>
          <p:nvPr>
            <p:ph type="pic" idx="15" hasCustomPrompt="1"/>
          </p:nvPr>
        </p:nvSpPr>
        <p:spPr>
          <a:xfrm>
            <a:off x="8125404" y="4361763"/>
            <a:ext cx="3658080" cy="1881877"/>
          </a:xfrm>
        </p:spPr>
        <p:txBody>
          <a:bodyPr/>
          <a:lstStyle>
            <a:lvl1pPr marL="0" indent="0" algn="ctr">
              <a:spcAft>
                <a:spcPts val="0"/>
              </a:spcAft>
              <a:buNone/>
              <a:defRPr sz="1999"/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de-DE" dirty="0"/>
            </a:br>
            <a:r>
              <a:rPr lang="de-DE" dirty="0"/>
              <a:t>Bild einfügen</a:t>
            </a:r>
          </a:p>
        </p:txBody>
      </p:sp>
    </p:spTree>
    <p:extLst>
      <p:ext uri="{BB962C8B-B14F-4D97-AF65-F5344CB8AC3E}">
        <p14:creationId xmlns:p14="http://schemas.microsoft.com/office/powerpoint/2010/main" val="15017260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// Inhalt //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Useless Box | Jakob Hoffman, Tino Stöhr, Erik Reisich | MR | SoSe 2025</a:t>
            </a:r>
            <a:endParaRPr lang="de-DE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Titel 9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pt-BR" dirty="0"/>
              <a:t>Headline einfügen</a:t>
            </a:r>
            <a:br>
              <a:rPr lang="pt-BR" dirty="0"/>
            </a:br>
            <a:r>
              <a:rPr lang="pt-BR" dirty="0"/>
              <a:t>über zwei Zeilen</a:t>
            </a:r>
            <a:endParaRPr lang="de-DE" dirty="0"/>
          </a:p>
        </p:txBody>
      </p:sp>
      <p:sp>
        <p:nvSpPr>
          <p:cNvPr id="11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406400" y="2033702"/>
            <a:ext cx="7128933" cy="4209936"/>
          </a:xfrm>
        </p:spPr>
        <p:txBody>
          <a:bodyPr vert="horz"/>
          <a:lstStyle>
            <a:lvl3pPr>
              <a:defRPr/>
            </a:lvl3pPr>
          </a:lstStyle>
          <a:p>
            <a:pPr lvl="0"/>
            <a:r>
              <a:rPr lang="de-DE" dirty="0"/>
              <a:t>Text 22 Pt auf erster Ebene // für Aufzählung 22 Pt,  Text 20 Pt, Zwischenheadline und Aufzählungen 20 Pt &gt;&gt; Menü &gt; Start &gt; Absatz &gt; Listenebne erhöhen 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  <a:p>
            <a:pPr lvl="5"/>
            <a:r>
              <a:rPr lang="de-DE" dirty="0"/>
              <a:t>Sechste Ebene</a:t>
            </a:r>
          </a:p>
          <a:p>
            <a:pPr lvl="6"/>
            <a:r>
              <a:rPr lang="de-DE" dirty="0"/>
              <a:t>Siebte Ebene</a:t>
            </a:r>
          </a:p>
        </p:txBody>
      </p:sp>
      <p:sp>
        <p:nvSpPr>
          <p:cNvPr id="17" name="Bildplatzhalter 2"/>
          <p:cNvSpPr>
            <a:spLocks noGrp="1"/>
          </p:cNvSpPr>
          <p:nvPr>
            <p:ph type="pic" idx="15" hasCustomPrompt="1"/>
          </p:nvPr>
        </p:nvSpPr>
        <p:spPr>
          <a:xfrm>
            <a:off x="7920568" y="2097883"/>
            <a:ext cx="3862917" cy="3960020"/>
          </a:xfrm>
          <a:noFill/>
        </p:spPr>
        <p:txBody>
          <a:bodyPr/>
          <a:lstStyle>
            <a:lvl1pPr marL="0" indent="0" algn="ctr">
              <a:spcAft>
                <a:spcPts val="0"/>
              </a:spcAft>
              <a:buNone/>
              <a:defRPr sz="1999"/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de-DE" dirty="0"/>
            </a:br>
            <a:br>
              <a:rPr lang="de-DE" dirty="0"/>
            </a:br>
            <a:br>
              <a:rPr lang="de-DE" dirty="0"/>
            </a:br>
            <a:br>
              <a:rPr lang="de-DE" dirty="0"/>
            </a:br>
            <a:r>
              <a:rPr lang="de-DE" dirty="0"/>
              <a:t>Bild einfügen</a:t>
            </a:r>
          </a:p>
        </p:txBody>
      </p:sp>
    </p:spTree>
    <p:extLst>
      <p:ext uri="{BB962C8B-B14F-4D97-AF65-F5344CB8AC3E}">
        <p14:creationId xmlns:p14="http://schemas.microsoft.com/office/powerpoint/2010/main" val="11237728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747" userDrawn="1">
          <p15:clr>
            <a:srgbClr val="FBAE40"/>
          </p15:clr>
        </p15:guide>
        <p15:guide id="2" pos="4989" userDrawn="1">
          <p15:clr>
            <a:srgbClr val="FBAE40"/>
          </p15:clr>
        </p15:guide>
        <p15:guide id="3" orient="horz" pos="3816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3.em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.emf"/><Relationship Id="rId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Regieanweisungen"/>
          <p:cNvGrpSpPr/>
          <p:nvPr/>
        </p:nvGrpSpPr>
        <p:grpSpPr>
          <a:xfrm>
            <a:off x="-2253886" y="-468000"/>
            <a:ext cx="17181886" cy="7668001"/>
            <a:chOff x="-1690413" y="-468001"/>
            <a:chExt cx="12886413" cy="7668001"/>
          </a:xfrm>
        </p:grpSpPr>
        <p:sp>
          <p:nvSpPr>
            <p:cNvPr id="11" name="Hilfslinien"/>
            <p:cNvSpPr txBox="1"/>
            <p:nvPr userDrawn="1"/>
          </p:nvSpPr>
          <p:spPr>
            <a:xfrm rot="10800000" flipH="1" flipV="1">
              <a:off x="4571999" y="-468000"/>
              <a:ext cx="42648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Menu: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Anzeigen &gt;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Haken</a:t>
              </a: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bei</a:t>
              </a: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Führungslinien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setzen</a:t>
              </a:r>
            </a:p>
          </p:txBody>
        </p:sp>
        <p:sp>
          <p:nvSpPr>
            <p:cNvPr id="13" name="Zurücksetzen"/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bringen über Menu: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Start &gt; Folien &gt; Zurücksetzen</a:t>
              </a:r>
            </a:p>
          </p:txBody>
        </p:sp>
        <p:sp>
          <p:nvSpPr>
            <p:cNvPr id="14" name="Layoutwechsel"/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Wechsel des Folienlayouts </a:t>
              </a:r>
              <a:br>
                <a:rPr lang="de-DE" sz="1000" b="0" baseline="0" dirty="0">
                  <a:solidFill>
                    <a:schemeClr val="tx1"/>
                  </a:solidFill>
                  <a:latin typeface="+mn-lt"/>
                </a:rPr>
              </a:b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im Menü über:</a:t>
              </a:r>
            </a:p>
            <a:p>
              <a:pPr marL="0" marR="0" lvl="0" indent="0" algn="l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Start &gt; Folien &gt; Layout</a:t>
              </a:r>
            </a:p>
          </p:txBody>
        </p:sp>
        <p:sp>
          <p:nvSpPr>
            <p:cNvPr id="15" name="Text // Listenebene erhöhen"/>
            <p:cNvSpPr txBox="1"/>
            <p:nvPr userDrawn="1"/>
          </p:nvSpPr>
          <p:spPr>
            <a:xfrm>
              <a:off x="-1516796" y="2871934"/>
              <a:ext cx="898412" cy="288000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Listenebene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erhöhen</a:t>
              </a:r>
            </a:p>
          </p:txBody>
        </p:sp>
        <p:sp>
          <p:nvSpPr>
            <p:cNvPr id="16" name="Text // Listenebene verringern"/>
            <p:cNvSpPr txBox="1"/>
            <p:nvPr userDrawn="1"/>
          </p:nvSpPr>
          <p:spPr>
            <a:xfrm>
              <a:off x="-1516796" y="3267934"/>
              <a:ext cx="898412" cy="288001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Listenebene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verringern</a:t>
              </a:r>
            </a:p>
          </p:txBody>
        </p:sp>
        <p:sp>
          <p:nvSpPr>
            <p:cNvPr id="17" name="Listenebenen"/>
            <p:cNvSpPr txBox="1"/>
            <p:nvPr userDrawn="1"/>
          </p:nvSpPr>
          <p:spPr>
            <a:xfrm rot="10800000" flipH="1" flipV="1">
              <a:off x="-1690413" y="2124000"/>
              <a:ext cx="1584000" cy="792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Wechsel der Textebene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im Menü über: </a:t>
              </a:r>
              <a:br>
                <a:rPr lang="de-DE" sz="1000" b="0" baseline="0" dirty="0">
                  <a:solidFill>
                    <a:schemeClr val="tx1"/>
                  </a:solidFill>
                  <a:latin typeface="+mn-lt"/>
                </a:rPr>
              </a:b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Start &gt; Absatz &gt; Listenebene erhöhen/verringern</a:t>
              </a:r>
            </a:p>
          </p:txBody>
        </p:sp>
        <p:pic>
          <p:nvPicPr>
            <p:cNvPr id="18" name="Bild // Listenebene verringern"/>
            <p:cNvPicPr>
              <a:picLocks noChangeAspect="1"/>
            </p:cNvPicPr>
            <p:nvPr userDrawn="1"/>
          </p:nvPicPr>
          <p:blipFill>
            <a:blip r:embed="rId15"/>
            <a:stretch>
              <a:fillRect/>
            </a:stretch>
          </p:blipFill>
          <p:spPr>
            <a:xfrm>
              <a:off x="-544788" y="3267934"/>
              <a:ext cx="385763" cy="238125"/>
            </a:xfrm>
            <a:prstGeom prst="rect">
              <a:avLst/>
            </a:prstGeom>
          </p:spPr>
        </p:pic>
        <p:pic>
          <p:nvPicPr>
            <p:cNvPr id="19" name="Bild // Listenebene erhöhen"/>
            <p:cNvPicPr>
              <a:picLocks noChangeAspect="1"/>
            </p:cNvPicPr>
            <p:nvPr userDrawn="1"/>
          </p:nvPicPr>
          <p:blipFill>
            <a:blip r:embed="rId16"/>
            <a:stretch>
              <a:fillRect/>
            </a:stretch>
          </p:blipFill>
          <p:spPr>
            <a:xfrm>
              <a:off x="-544788" y="2871934"/>
              <a:ext cx="385763" cy="238125"/>
            </a:xfrm>
            <a:prstGeom prst="rect">
              <a:avLst/>
            </a:prstGeom>
          </p:spPr>
        </p:pic>
        <p:sp>
          <p:nvSpPr>
            <p:cNvPr id="20" name="Fußzeile"/>
            <p:cNvSpPr txBox="1"/>
            <p:nvPr userDrawn="1"/>
          </p:nvSpPr>
          <p:spPr>
            <a:xfrm rot="10800000" flipH="1" flipV="1">
              <a:off x="304799" y="6984000"/>
              <a:ext cx="5531475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Fußzeile anpassen: </a:t>
              </a: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  <p:sp>
          <p:nvSpPr>
            <p:cNvPr id="21" name="Kopfzeile"/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Kopfzeile anpassen: </a:t>
              </a: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</p:grpSp>
      <p:cxnSp>
        <p:nvCxnSpPr>
          <p:cNvPr id="12" name="Footerlinie"/>
          <p:cNvCxnSpPr/>
          <p:nvPr/>
        </p:nvCxnSpPr>
        <p:spPr>
          <a:xfrm>
            <a:off x="406399" y="6449759"/>
            <a:ext cx="11376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Headerlinie"/>
          <p:cNvCxnSpPr/>
          <p:nvPr/>
        </p:nvCxnSpPr>
        <p:spPr>
          <a:xfrm>
            <a:off x="406400" y="1027840"/>
            <a:ext cx="11376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06405" y="766445"/>
            <a:ext cx="11377084" cy="8636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pt-BR" dirty="0"/>
              <a:t>Headline einfügen</a:t>
            </a:r>
            <a:br>
              <a:rPr lang="pt-BR" dirty="0"/>
            </a:br>
            <a:r>
              <a:rPr lang="pt-BR" dirty="0"/>
              <a:t>über zwei Zeilen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06402" y="2033591"/>
            <a:ext cx="11377084" cy="421004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de-DE" dirty="0"/>
              <a:t>Text 22 Pt auf erster Ebene // für Aufzählung 22 Pt,  Text 20 Pt, Zwischenheadline und Aufzählungen 20 Pt &gt;&gt; Menü &gt; Start &gt; Absatz &gt; Listenebne erhöhen 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  <a:p>
            <a:pPr lvl="5"/>
            <a:r>
              <a:rPr lang="de-DE" dirty="0"/>
              <a:t>Sechste Ebene</a:t>
            </a:r>
          </a:p>
          <a:p>
            <a:pPr lvl="6"/>
            <a:r>
              <a:rPr lang="de-DE" dirty="0"/>
              <a:t>Siebte Ebene</a:t>
            </a:r>
          </a:p>
          <a:p>
            <a:pPr lvl="7"/>
            <a:r>
              <a:rPr lang="de-DE" dirty="0"/>
              <a:t>Achte Ebene</a:t>
            </a:r>
          </a:p>
          <a:p>
            <a:pPr lvl="8"/>
            <a:r>
              <a:rPr lang="de-DE" dirty="0"/>
              <a:t>Neunte Ebene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6401" y="6515213"/>
            <a:ext cx="7375299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 spc="40" baseline="0">
                <a:solidFill>
                  <a:schemeClr val="tx1"/>
                </a:solidFill>
                <a:latin typeface="+mn-lt"/>
              </a:defRPr>
            </a:lvl1pPr>
            <a:lvl2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2pPr>
            <a:lvl3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3pPr>
            <a:lvl4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4pPr>
            <a:lvl5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5pPr>
            <a:lvl6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6pPr>
            <a:lvl7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7pPr>
            <a:lvl8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8pPr>
            <a:lvl9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9pPr>
          </a:lstStyle>
          <a:p>
            <a:r>
              <a:rPr lang="de-DE"/>
              <a:t>Useless Box | Jakob Hoffman, Tino Stöhr, Erik Reisich | MR | SoSe 2025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9883778" y="6515213"/>
            <a:ext cx="1899711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1pPr>
            <a:lvl2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2pPr>
            <a:lvl3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3pPr>
            <a:lvl4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4pPr>
            <a:lvl5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5pPr>
            <a:lvl6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6pPr>
            <a:lvl7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7pPr>
            <a:lvl8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8pPr>
            <a:lvl9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9pPr>
          </a:lstStyle>
          <a:p>
            <a:r>
              <a:rPr lang="de-DE" dirty="0"/>
              <a:t>|  </a:t>
            </a:r>
            <a:fld id="{E6B5151A-17C4-4431-8407-112C0160A8B6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22" name="Logo HHN">
            <a:extLst>
              <a:ext uri="{FF2B5EF4-FFF2-40B4-BE49-F238E27FC236}">
                <a16:creationId xmlns:a16="http://schemas.microsoft.com/office/drawing/2014/main" id="{A53D8DCE-F532-4BEA-B78C-F0F7C4652FEC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9514" y="307131"/>
            <a:ext cx="1423970" cy="480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1733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66" r:id="rId2"/>
    <p:sldLayoutId id="2147483670" r:id="rId3"/>
    <p:sldLayoutId id="2147483649" r:id="rId4"/>
    <p:sldLayoutId id="2147483667" r:id="rId5"/>
    <p:sldLayoutId id="2147483650" r:id="rId6"/>
    <p:sldLayoutId id="2147483654" r:id="rId7"/>
    <p:sldLayoutId id="2147483660" r:id="rId8"/>
    <p:sldLayoutId id="2147483661" r:id="rId9"/>
    <p:sldLayoutId id="2147483662" r:id="rId10"/>
    <p:sldLayoutId id="2147483664" r:id="rId11"/>
    <p:sldLayoutId id="2147483665" r:id="rId12"/>
    <p:sldLayoutId id="2147483668" r:id="rId13"/>
  </p:sldLayoutIdLst>
  <p:hf hdr="0"/>
  <p:txStyles>
    <p:titleStyle>
      <a:lvl1pPr marL="0" indent="0" algn="l" defTabSz="914407" rtl="0" eaLnBrk="1" latinLnBrk="0" hangingPunct="1">
        <a:lnSpc>
          <a:spcPct val="94000"/>
        </a:lnSpc>
        <a:spcBef>
          <a:spcPts val="0"/>
        </a:spcBef>
        <a:buFont typeface="Arial" panose="020B0604020202020204" pitchFamily="34" charset="0"/>
        <a:buNone/>
        <a:defRPr sz="3000" b="1" kern="1200" cap="all" spc="12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7" rtl="0" eaLnBrk="1" latinLnBrk="0" hangingPunct="1">
        <a:lnSpc>
          <a:spcPct val="105000"/>
        </a:lnSpc>
        <a:spcBef>
          <a:spcPts val="0"/>
        </a:spcBef>
        <a:spcAft>
          <a:spcPts val="1999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2201" b="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288003" indent="-288003" algn="l" defTabSz="914407" rtl="0" eaLnBrk="1" latinLnBrk="0" hangingPunct="1">
        <a:lnSpc>
          <a:spcPct val="105000"/>
        </a:lnSpc>
        <a:spcBef>
          <a:spcPts val="599"/>
        </a:spcBef>
        <a:buClr>
          <a:schemeClr val="accent1"/>
        </a:buClr>
        <a:buFont typeface="Arial" panose="020B0604020202020204" pitchFamily="34" charset="0"/>
        <a:buChar char="&gt;"/>
        <a:tabLst>
          <a:tab pos="288003" algn="l"/>
          <a:tab pos="792005" algn="l"/>
        </a:tabLst>
        <a:defRPr sz="2201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0" kern="1200">
          <a:solidFill>
            <a:schemeClr val="accent1"/>
          </a:solidFill>
          <a:latin typeface="+mn-lt"/>
          <a:ea typeface="+mn-ea"/>
          <a:cs typeface="+mn-cs"/>
        </a:defRPr>
      </a:lvl3pPr>
      <a:lvl4pPr marL="288003" indent="0" algn="l" defTabSz="914407" rtl="0" eaLnBrk="1" latinLnBrk="0" hangingPunct="1">
        <a:lnSpc>
          <a:spcPct val="108000"/>
        </a:lnSpc>
        <a:spcBef>
          <a:spcPts val="130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1" kern="1200">
          <a:solidFill>
            <a:schemeClr val="tx1"/>
          </a:solidFill>
          <a:latin typeface="+mj-lt"/>
          <a:ea typeface="+mn-ea"/>
          <a:cs typeface="+mn-cs"/>
        </a:defRPr>
      </a:lvl4pPr>
      <a:lvl5pPr marL="288003" indent="-288003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&gt;"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504004" indent="-216001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Wingdings" panose="05000000000000000000" pitchFamily="2" charset="2"/>
        <a:buChar char=""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6pPr>
      <a:lvl7pPr marL="288003" indent="-288003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+mj-lt"/>
        <a:buAutoNum type="arabicPeriod"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7pPr>
      <a:lvl8pPr marL="288003" indent="0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3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7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10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13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17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20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24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27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56" userDrawn="1">
          <p15:clr>
            <a:srgbClr val="F26B43"/>
          </p15:clr>
        </p15:guide>
        <p15:guide id="2" pos="7423" userDrawn="1">
          <p15:clr>
            <a:srgbClr val="F26B43"/>
          </p15:clr>
        </p15:guide>
        <p15:guide id="3" orient="horz" pos="1281" userDrawn="1">
          <p15:clr>
            <a:srgbClr val="F26B43"/>
          </p15:clr>
        </p15:guide>
        <p15:guide id="4" orient="horz" pos="566" userDrawn="1">
          <p15:clr>
            <a:srgbClr val="F26B43"/>
          </p15:clr>
        </p15:guide>
        <p15:guide id="5" orient="horz" pos="1110" userDrawn="1">
          <p15:clr>
            <a:srgbClr val="F26B43"/>
          </p15:clr>
        </p15:guide>
        <p15:guide id="6" orient="horz" pos="3932" userDrawn="1">
          <p15:clr>
            <a:srgbClr val="F26B43"/>
          </p15:clr>
        </p15:guide>
        <p15:guide id="7" orient="horz" pos="1321" userDrawn="1">
          <p15:clr>
            <a:srgbClr val="547EBF"/>
          </p15:clr>
        </p15:guide>
        <p15:guide id="8" orient="horz" pos="611" userDrawn="1">
          <p15:clr>
            <a:srgbClr val="547EBF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Regieanweisungen"/>
          <p:cNvGrpSpPr/>
          <p:nvPr/>
        </p:nvGrpSpPr>
        <p:grpSpPr>
          <a:xfrm>
            <a:off x="-2253886" y="-468000"/>
            <a:ext cx="17181886" cy="7668001"/>
            <a:chOff x="-1690413" y="-468001"/>
            <a:chExt cx="12886413" cy="7668001"/>
          </a:xfrm>
        </p:grpSpPr>
        <p:sp>
          <p:nvSpPr>
            <p:cNvPr id="11" name="Hilfslinien"/>
            <p:cNvSpPr txBox="1"/>
            <p:nvPr userDrawn="1"/>
          </p:nvSpPr>
          <p:spPr>
            <a:xfrm rot="10800000" flipH="1" flipV="1">
              <a:off x="4571999" y="-468000"/>
              <a:ext cx="42648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Menu: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Anzeigen &gt;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Haken</a:t>
              </a: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bei</a:t>
              </a: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Führungslinien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setzen</a:t>
              </a:r>
            </a:p>
          </p:txBody>
        </p:sp>
        <p:sp>
          <p:nvSpPr>
            <p:cNvPr id="13" name="Zurücksetzen"/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bringen über Menu: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Start &gt; Folien &gt; Zurücksetzen</a:t>
              </a:r>
            </a:p>
          </p:txBody>
        </p:sp>
        <p:sp>
          <p:nvSpPr>
            <p:cNvPr id="14" name="Layoutwechsel"/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Wechsel des Folienlayouts </a:t>
              </a:r>
              <a:br>
                <a:rPr lang="de-DE" sz="1000" b="0" baseline="0" dirty="0">
                  <a:solidFill>
                    <a:schemeClr val="tx1"/>
                  </a:solidFill>
                  <a:latin typeface="+mn-lt"/>
                </a:rPr>
              </a:b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im Menü über:</a:t>
              </a:r>
            </a:p>
            <a:p>
              <a:pPr marL="0" marR="0" lvl="0" indent="0" algn="l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Start &gt; Folien &gt; Layout</a:t>
              </a:r>
            </a:p>
          </p:txBody>
        </p:sp>
        <p:sp>
          <p:nvSpPr>
            <p:cNvPr id="15" name="Text // Listenebene erhöhen"/>
            <p:cNvSpPr txBox="1"/>
            <p:nvPr userDrawn="1"/>
          </p:nvSpPr>
          <p:spPr>
            <a:xfrm>
              <a:off x="-1516796" y="2871934"/>
              <a:ext cx="898412" cy="288000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Listenebene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erhöhen</a:t>
              </a:r>
            </a:p>
          </p:txBody>
        </p:sp>
        <p:sp>
          <p:nvSpPr>
            <p:cNvPr id="16" name="Text // Listenebene verringern"/>
            <p:cNvSpPr txBox="1"/>
            <p:nvPr userDrawn="1"/>
          </p:nvSpPr>
          <p:spPr>
            <a:xfrm>
              <a:off x="-1516796" y="3267934"/>
              <a:ext cx="898412" cy="288001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Listenebene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verringern</a:t>
              </a:r>
            </a:p>
          </p:txBody>
        </p:sp>
        <p:sp>
          <p:nvSpPr>
            <p:cNvPr id="17" name="Listenebenen"/>
            <p:cNvSpPr txBox="1"/>
            <p:nvPr userDrawn="1"/>
          </p:nvSpPr>
          <p:spPr>
            <a:xfrm rot="10800000" flipH="1" flipV="1">
              <a:off x="-1690413" y="2124000"/>
              <a:ext cx="1584000" cy="792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Wechsel der Textebene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im Menü über: </a:t>
              </a:r>
              <a:br>
                <a:rPr lang="de-DE" sz="1000" b="0" baseline="0" dirty="0">
                  <a:solidFill>
                    <a:schemeClr val="tx1"/>
                  </a:solidFill>
                  <a:latin typeface="+mn-lt"/>
                </a:rPr>
              </a:b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Start &gt; Absatz &gt; Listenebene erhöhen/verringern</a:t>
              </a:r>
            </a:p>
          </p:txBody>
        </p:sp>
        <p:pic>
          <p:nvPicPr>
            <p:cNvPr id="18" name="Bild // Listenebene verringern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-544788" y="3267934"/>
              <a:ext cx="385763" cy="238125"/>
            </a:xfrm>
            <a:prstGeom prst="rect">
              <a:avLst/>
            </a:prstGeom>
          </p:spPr>
        </p:pic>
        <p:pic>
          <p:nvPicPr>
            <p:cNvPr id="19" name="Bild // Listenebene erhöhen"/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-544788" y="2871934"/>
              <a:ext cx="385763" cy="238125"/>
            </a:xfrm>
            <a:prstGeom prst="rect">
              <a:avLst/>
            </a:prstGeom>
          </p:spPr>
        </p:pic>
        <p:sp>
          <p:nvSpPr>
            <p:cNvPr id="20" name="Fußzeile"/>
            <p:cNvSpPr txBox="1"/>
            <p:nvPr userDrawn="1"/>
          </p:nvSpPr>
          <p:spPr>
            <a:xfrm rot="10800000" flipH="1" flipV="1">
              <a:off x="304799" y="6984000"/>
              <a:ext cx="5531475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Fußzeile anpassen: </a:t>
              </a: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  <p:sp>
          <p:nvSpPr>
            <p:cNvPr id="21" name="Kopfzeile"/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Kopfzeile anpassen: </a:t>
              </a: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</p:grpSp>
      <p:cxnSp>
        <p:nvCxnSpPr>
          <p:cNvPr id="12" name="Footerlinie"/>
          <p:cNvCxnSpPr/>
          <p:nvPr/>
        </p:nvCxnSpPr>
        <p:spPr>
          <a:xfrm>
            <a:off x="406399" y="6449759"/>
            <a:ext cx="11376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06401" y="274365"/>
            <a:ext cx="7375299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1" spc="40" baseline="0">
                <a:solidFill>
                  <a:schemeClr val="tx1"/>
                </a:solidFill>
                <a:latin typeface="+mj-lt"/>
              </a:defRPr>
            </a:lvl1pPr>
            <a:lvl2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2pPr>
            <a:lvl3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3pPr>
            <a:lvl4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4pPr>
            <a:lvl5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5pPr>
            <a:lvl6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6pPr>
            <a:lvl7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7pPr>
            <a:lvl8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8pPr>
            <a:lvl9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9pPr>
          </a:lstStyle>
          <a:p>
            <a:r>
              <a:rPr lang="de-DE"/>
              <a:t>Campus Sontheim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6401" y="6515213"/>
            <a:ext cx="7375299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 spc="40" baseline="0">
                <a:solidFill>
                  <a:schemeClr val="tx1"/>
                </a:solidFill>
                <a:latin typeface="+mn-lt"/>
              </a:defRPr>
            </a:lvl1pPr>
            <a:lvl2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2pPr>
            <a:lvl3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3pPr>
            <a:lvl4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4pPr>
            <a:lvl5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5pPr>
            <a:lvl6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6pPr>
            <a:lvl7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7pPr>
            <a:lvl8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8pPr>
            <a:lvl9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9pPr>
          </a:lstStyle>
          <a:p>
            <a:r>
              <a:rPr lang="de-DE"/>
              <a:t>Useless Box | Jakob Hoffman, Tino Stöhr, Erik Reisich | MR | SoSe 2025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9883778" y="6515213"/>
            <a:ext cx="1899711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1pPr>
            <a:lvl2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2pPr>
            <a:lvl3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3pPr>
            <a:lvl4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4pPr>
            <a:lvl5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5pPr>
            <a:lvl6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6pPr>
            <a:lvl7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7pPr>
            <a:lvl8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8pPr>
            <a:lvl9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9pPr>
          </a:lstStyle>
          <a:p>
            <a:r>
              <a:rPr lang="de-DE" dirty="0"/>
              <a:t>|  </a:t>
            </a:r>
            <a:fld id="{E6B5151A-17C4-4431-8407-112C0160A8B6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22" name="Logo HHN">
            <a:extLst>
              <a:ext uri="{FF2B5EF4-FFF2-40B4-BE49-F238E27FC236}">
                <a16:creationId xmlns:a16="http://schemas.microsoft.com/office/drawing/2014/main" id="{A53D8DCE-F532-4BEA-B78C-F0F7C4652F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9514" y="307131"/>
            <a:ext cx="1423970" cy="480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2359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</p:sldLayoutIdLst>
  <p:hf hdr="0"/>
  <p:txStyles>
    <p:titleStyle>
      <a:lvl1pPr marL="0" indent="0" algn="l" defTabSz="914407" rtl="0" eaLnBrk="1" latinLnBrk="0" hangingPunct="1">
        <a:lnSpc>
          <a:spcPct val="94000"/>
        </a:lnSpc>
        <a:spcBef>
          <a:spcPts val="0"/>
        </a:spcBef>
        <a:buFont typeface="Arial" panose="020B0604020202020204" pitchFamily="34" charset="0"/>
        <a:buNone/>
        <a:defRPr sz="3000" b="1" kern="1200" cap="all" spc="12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7" rtl="0" eaLnBrk="1" latinLnBrk="0" hangingPunct="1">
        <a:lnSpc>
          <a:spcPct val="105000"/>
        </a:lnSpc>
        <a:spcBef>
          <a:spcPts val="0"/>
        </a:spcBef>
        <a:spcAft>
          <a:spcPts val="1999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2201" b="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288003" indent="-288003" algn="l" defTabSz="914407" rtl="0" eaLnBrk="1" latinLnBrk="0" hangingPunct="1">
        <a:lnSpc>
          <a:spcPct val="105000"/>
        </a:lnSpc>
        <a:spcBef>
          <a:spcPts val="599"/>
        </a:spcBef>
        <a:buClr>
          <a:schemeClr val="accent1"/>
        </a:buClr>
        <a:buFont typeface="Arial" panose="020B0604020202020204" pitchFamily="34" charset="0"/>
        <a:buChar char="&gt;"/>
        <a:tabLst>
          <a:tab pos="288003" algn="l"/>
          <a:tab pos="792005" algn="l"/>
        </a:tabLst>
        <a:defRPr sz="2201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0" kern="1200">
          <a:solidFill>
            <a:schemeClr val="accent1"/>
          </a:solidFill>
          <a:latin typeface="+mn-lt"/>
          <a:ea typeface="+mn-ea"/>
          <a:cs typeface="+mn-cs"/>
        </a:defRPr>
      </a:lvl3pPr>
      <a:lvl4pPr marL="288003" indent="0" algn="l" defTabSz="914407" rtl="0" eaLnBrk="1" latinLnBrk="0" hangingPunct="1">
        <a:lnSpc>
          <a:spcPct val="108000"/>
        </a:lnSpc>
        <a:spcBef>
          <a:spcPts val="130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1" kern="1200">
          <a:solidFill>
            <a:schemeClr val="tx1"/>
          </a:solidFill>
          <a:latin typeface="+mj-lt"/>
          <a:ea typeface="+mn-ea"/>
          <a:cs typeface="+mn-cs"/>
        </a:defRPr>
      </a:lvl4pPr>
      <a:lvl5pPr marL="288003" indent="-288003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&gt;"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504004" indent="-216001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Wingdings" panose="05000000000000000000" pitchFamily="2" charset="2"/>
        <a:buChar char=""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6pPr>
      <a:lvl7pPr marL="288003" indent="-288003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+mj-lt"/>
        <a:buAutoNum type="arabicPeriod"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7pPr>
      <a:lvl8pPr marL="288003" indent="0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3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7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10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13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17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20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24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27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56" userDrawn="1">
          <p15:clr>
            <a:srgbClr val="F26B43"/>
          </p15:clr>
        </p15:guide>
        <p15:guide id="2" pos="7423" userDrawn="1">
          <p15:clr>
            <a:srgbClr val="F26B43"/>
          </p15:clr>
        </p15:guide>
        <p15:guide id="3" orient="horz" pos="1281" userDrawn="1">
          <p15:clr>
            <a:srgbClr val="F26B43"/>
          </p15:clr>
        </p15:guide>
        <p15:guide id="4" orient="horz" pos="566" userDrawn="1">
          <p15:clr>
            <a:srgbClr val="F26B43"/>
          </p15:clr>
        </p15:guide>
        <p15:guide id="5" orient="horz" pos="1110" userDrawn="1">
          <p15:clr>
            <a:srgbClr val="F26B43"/>
          </p15:clr>
        </p15:guide>
        <p15:guide id="6" orient="horz" pos="3932" userDrawn="1">
          <p15:clr>
            <a:srgbClr val="F26B43"/>
          </p15:clr>
        </p15:guide>
        <p15:guide id="7" orient="horz" pos="1321" userDrawn="1">
          <p15:clr>
            <a:srgbClr val="547EBF"/>
          </p15:clr>
        </p15:guide>
        <p15:guide id="8" orient="horz" pos="611" userDrawn="1">
          <p15:clr>
            <a:srgbClr val="547EBF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Bildplatzhalter 9">
            <a:extLst>
              <a:ext uri="{FF2B5EF4-FFF2-40B4-BE49-F238E27FC236}">
                <a16:creationId xmlns:a16="http://schemas.microsoft.com/office/drawing/2014/main" id="{6484A6C2-D84D-3D78-2D0E-ED670F47DD3D}"/>
              </a:ext>
            </a:extLst>
          </p:cNvPr>
          <p:cNvPicPr>
            <a:picLocks noGrp="1" noChangeAspect="1"/>
          </p:cNvPicPr>
          <p:nvPr>
            <p:ph type="pic" idx="15"/>
          </p:nvPr>
        </p:nvPicPr>
        <p:blipFill>
          <a:blip r:embed="rId2"/>
          <a:srcRect l="11329" r="11329"/>
          <a:stretch/>
        </p:blipFill>
        <p:spPr>
          <a:xfrm>
            <a:off x="0" y="1160206"/>
            <a:ext cx="12192000" cy="5697794"/>
          </a:xfrm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E2E0A704-A953-715F-8025-7E2CC716443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err="1"/>
              <a:t>Useless</a:t>
            </a:r>
            <a:r>
              <a:rPr lang="de-DE" dirty="0"/>
              <a:t> Box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0D3FEEF-FA78-EDBE-BB10-67286E168FFD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408511" y="6998791"/>
            <a:ext cx="7375299" cy="216000"/>
          </a:xfrm>
        </p:spPr>
        <p:txBody>
          <a:bodyPr/>
          <a:lstStyle/>
          <a:p>
            <a:r>
              <a:rPr lang="de-DE"/>
              <a:t>Useless Box | Jakob Hoffman, Tino Stöhr, Erik Reisich | MR | SoSe 2025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8AEC82C-687F-4B4A-A4A5-FFF574CC842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1</a:t>
            </a:fld>
            <a:endParaRPr lang="de-DE" dirty="0"/>
          </a:p>
        </p:txBody>
      </p:sp>
      <p:sp>
        <p:nvSpPr>
          <p:cNvPr id="6" name="Vertikaler Textplatzhalter 5">
            <a:extLst>
              <a:ext uri="{FF2B5EF4-FFF2-40B4-BE49-F238E27FC236}">
                <a16:creationId xmlns:a16="http://schemas.microsoft.com/office/drawing/2014/main" id="{5D5C0630-7E40-D80C-54C6-1F56FB5A9340}"/>
              </a:ext>
            </a:extLst>
          </p:cNvPr>
          <p:cNvSpPr>
            <a:spLocks noGrp="1"/>
          </p:cNvSpPr>
          <p:nvPr>
            <p:ph type="body" orient="vert" idx="19"/>
          </p:nvPr>
        </p:nvSpPr>
        <p:spPr/>
        <p:txBody>
          <a:bodyPr/>
          <a:lstStyle/>
          <a:p>
            <a:r>
              <a:rPr lang="de-DE" dirty="0"/>
              <a:t>Gruppe 5: Fingermontage auf der Antriebseinheit</a:t>
            </a:r>
          </a:p>
        </p:txBody>
      </p:sp>
      <p:sp>
        <p:nvSpPr>
          <p:cNvPr id="7" name="Vertikaler Textplatzhalter 6">
            <a:extLst>
              <a:ext uri="{FF2B5EF4-FFF2-40B4-BE49-F238E27FC236}">
                <a16:creationId xmlns:a16="http://schemas.microsoft.com/office/drawing/2014/main" id="{738ACDD9-D9C4-D409-2C57-ED9F1B6B0D2A}"/>
              </a:ext>
            </a:extLst>
          </p:cNvPr>
          <p:cNvSpPr>
            <a:spLocks noGrp="1"/>
          </p:cNvSpPr>
          <p:nvPr>
            <p:ph type="body" orient="vert" idx="20"/>
          </p:nvPr>
        </p:nvSpPr>
        <p:spPr/>
        <p:txBody>
          <a:bodyPr/>
          <a:lstStyle/>
          <a:p>
            <a:r>
              <a:rPr lang="de-DE" dirty="0"/>
              <a:t>Jakob Hofmann, Tino Stöhr, Erik Reisich | MR | </a:t>
            </a:r>
            <a:r>
              <a:rPr lang="de-DE" dirty="0" err="1"/>
              <a:t>SoSe</a:t>
            </a:r>
            <a:r>
              <a:rPr lang="de-DE" dirty="0"/>
              <a:t> 2025</a:t>
            </a:r>
          </a:p>
        </p:txBody>
      </p:sp>
      <p:sp>
        <p:nvSpPr>
          <p:cNvPr id="8" name="Vertikaler Textplatzhalter 7">
            <a:extLst>
              <a:ext uri="{FF2B5EF4-FFF2-40B4-BE49-F238E27FC236}">
                <a16:creationId xmlns:a16="http://schemas.microsoft.com/office/drawing/2014/main" id="{838F4CB4-088A-1DA1-9C8A-91BB9DE45237}"/>
              </a:ext>
            </a:extLst>
          </p:cNvPr>
          <p:cNvSpPr>
            <a:spLocks noGrp="1"/>
          </p:cNvSpPr>
          <p:nvPr>
            <p:ph type="body" orient="vert" idx="2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683701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119E5FB5-CA2B-00B1-3705-9A8B6C797C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Useless</a:t>
            </a:r>
            <a:r>
              <a:rPr lang="de-DE" dirty="0"/>
              <a:t> Box | Jakob Hofmann, Tino Stöhr, Erik Reisich | MR | </a:t>
            </a:r>
            <a:r>
              <a:rPr lang="de-DE" dirty="0" err="1"/>
              <a:t>SoSe</a:t>
            </a:r>
            <a:r>
              <a:rPr lang="de-DE" dirty="0"/>
              <a:t> 2025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21BFA768-2E24-907D-8108-ADF848C57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10</a:t>
            </a:fld>
            <a:endParaRPr lang="de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5C8D4C41-F917-F299-E989-16AD6F019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Vereinzelung</a:t>
            </a:r>
          </a:p>
        </p:txBody>
      </p:sp>
      <p:pic>
        <p:nvPicPr>
          <p:cNvPr id="13" name="Inhaltsplatzhalter 12" descr="Ein Bild, das Screenshot, Design enthält.&#10;&#10;KI-generierte Inhalte können fehlerhaft sein.">
            <a:extLst>
              <a:ext uri="{FF2B5EF4-FFF2-40B4-BE49-F238E27FC236}">
                <a16:creationId xmlns:a16="http://schemas.microsoft.com/office/drawing/2014/main" id="{AF6123BC-9ADE-7A5E-06F4-3ABBF4EBBE3F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/>
          <a:stretch>
            <a:fillRect/>
          </a:stretch>
        </p:blipFill>
        <p:spPr>
          <a:xfrm>
            <a:off x="1982700" y="1188126"/>
            <a:ext cx="8226598" cy="2467979"/>
          </a:xfrm>
        </p:spPr>
      </p:pic>
      <p:pic>
        <p:nvPicPr>
          <p:cNvPr id="15" name="Grafik 14" descr="Ein Bild, das Screenshot, Design enthält.&#10;&#10;KI-generierte Inhalte können fehlerhaft sein.">
            <a:extLst>
              <a:ext uri="{FF2B5EF4-FFF2-40B4-BE49-F238E27FC236}">
                <a16:creationId xmlns:a16="http://schemas.microsoft.com/office/drawing/2014/main" id="{8AE2FF07-EA06-CCF3-6415-BD9C6A9F09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2700" y="3783540"/>
            <a:ext cx="8226597" cy="2467979"/>
          </a:xfrm>
          <a:prstGeom prst="rect">
            <a:avLst/>
          </a:prstGeom>
        </p:spPr>
      </p:pic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B6D991CD-5B10-5E9C-081D-0E9A92361F8E}"/>
              </a:ext>
            </a:extLst>
          </p:cNvPr>
          <p:cNvCxnSpPr>
            <a:cxnSpLocks/>
          </p:cNvCxnSpPr>
          <p:nvPr/>
        </p:nvCxnSpPr>
        <p:spPr>
          <a:xfrm>
            <a:off x="5463958" y="3352752"/>
            <a:ext cx="1264083" cy="0"/>
          </a:xfrm>
          <a:prstGeom prst="straightConnector1">
            <a:avLst/>
          </a:prstGeom>
          <a:ln w="38100">
            <a:solidFill>
              <a:srgbClr val="00289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feld 18">
            <a:extLst>
              <a:ext uri="{FF2B5EF4-FFF2-40B4-BE49-F238E27FC236}">
                <a16:creationId xmlns:a16="http://schemas.microsoft.com/office/drawing/2014/main" id="{BD5B0A74-066B-1B0D-3950-D09AEF3E0859}"/>
              </a:ext>
            </a:extLst>
          </p:cNvPr>
          <p:cNvSpPr txBox="1"/>
          <p:nvPr/>
        </p:nvSpPr>
        <p:spPr>
          <a:xfrm>
            <a:off x="8868936" y="3596633"/>
            <a:ext cx="21782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Festo Normzylinder</a:t>
            </a:r>
          </a:p>
          <a:p>
            <a:r>
              <a:rPr lang="de-DE" dirty="0"/>
              <a:t>DSBC-32-100</a:t>
            </a:r>
          </a:p>
        </p:txBody>
      </p:sp>
    </p:spTree>
    <p:extLst>
      <p:ext uri="{BB962C8B-B14F-4D97-AF65-F5344CB8AC3E}">
        <p14:creationId xmlns:p14="http://schemas.microsoft.com/office/powerpoint/2010/main" val="34925555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920370A5-6462-F450-53C4-C4625C138A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Useless</a:t>
            </a:r>
            <a:r>
              <a:rPr lang="de-DE" dirty="0"/>
              <a:t> Box | Jakob Hofmann, Tino Stöhr, Erik Reisich | MR | </a:t>
            </a:r>
            <a:r>
              <a:rPr lang="de-DE" dirty="0" err="1"/>
              <a:t>SoSe</a:t>
            </a:r>
            <a:r>
              <a:rPr lang="de-DE" dirty="0"/>
              <a:t> 2025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97ABAECE-8CC6-E6D4-59C4-E50453507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11</a:t>
            </a:fld>
            <a:endParaRPr lang="de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0B8E2D2B-2374-DA96-A04A-AB10A8BA78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Positionierung</a:t>
            </a:r>
          </a:p>
        </p:txBody>
      </p:sp>
      <p:pic>
        <p:nvPicPr>
          <p:cNvPr id="7" name="Inhaltsplatzhalter 6" descr="Ein Bild, das Maßstabsmodell enthält.&#10;&#10;KI-generierte Inhalte können fehlerhaft sein.">
            <a:extLst>
              <a:ext uri="{FF2B5EF4-FFF2-40B4-BE49-F238E27FC236}">
                <a16:creationId xmlns:a16="http://schemas.microsoft.com/office/drawing/2014/main" id="{EE2B563E-9023-B554-E47B-A494BF6A5287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/>
          <a:stretch>
            <a:fillRect/>
          </a:stretch>
        </p:blipFill>
        <p:spPr>
          <a:xfrm>
            <a:off x="2719859" y="1138238"/>
            <a:ext cx="6750694" cy="5105400"/>
          </a:xfrm>
        </p:spPr>
      </p:pic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17F79169-5B88-1D93-4ECA-8E820725069D}"/>
              </a:ext>
            </a:extLst>
          </p:cNvPr>
          <p:cNvCxnSpPr/>
          <p:nvPr/>
        </p:nvCxnSpPr>
        <p:spPr>
          <a:xfrm>
            <a:off x="3231689" y="3103756"/>
            <a:ext cx="862361" cy="289932"/>
          </a:xfrm>
          <a:prstGeom prst="straightConnector1">
            <a:avLst/>
          </a:prstGeom>
          <a:ln w="38100">
            <a:solidFill>
              <a:srgbClr val="00289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feld 7">
            <a:extLst>
              <a:ext uri="{FF2B5EF4-FFF2-40B4-BE49-F238E27FC236}">
                <a16:creationId xmlns:a16="http://schemas.microsoft.com/office/drawing/2014/main" id="{8B28E678-AF8C-FBCF-F032-E190D185FD4D}"/>
              </a:ext>
            </a:extLst>
          </p:cNvPr>
          <p:cNvSpPr txBox="1"/>
          <p:nvPr/>
        </p:nvSpPr>
        <p:spPr>
          <a:xfrm>
            <a:off x="690411" y="1344806"/>
            <a:ext cx="25774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Festo Führungszylinder</a:t>
            </a:r>
          </a:p>
          <a:p>
            <a:r>
              <a:rPr lang="de-DE" dirty="0"/>
              <a:t>DFM-16-150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A632DAE1-CFA9-CD15-9641-047687BD6A79}"/>
              </a:ext>
            </a:extLst>
          </p:cNvPr>
          <p:cNvSpPr txBox="1"/>
          <p:nvPr/>
        </p:nvSpPr>
        <p:spPr>
          <a:xfrm>
            <a:off x="9136565" y="2457425"/>
            <a:ext cx="22079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Festo Radialgreifer</a:t>
            </a:r>
          </a:p>
          <a:p>
            <a:r>
              <a:rPr lang="de-DE" dirty="0"/>
              <a:t>DHRS32</a:t>
            </a:r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C83A285D-CEB4-54F6-0E73-9929A8B64EAA}"/>
              </a:ext>
            </a:extLst>
          </p:cNvPr>
          <p:cNvCxnSpPr/>
          <p:nvPr/>
        </p:nvCxnSpPr>
        <p:spPr>
          <a:xfrm flipH="1">
            <a:off x="7781700" y="3103756"/>
            <a:ext cx="1748876" cy="472068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A0FA62D2-E13F-96D1-4A45-5A6807FE3337}"/>
              </a:ext>
            </a:extLst>
          </p:cNvPr>
          <p:cNvCxnSpPr/>
          <p:nvPr/>
        </p:nvCxnSpPr>
        <p:spPr>
          <a:xfrm>
            <a:off x="2401229" y="1828800"/>
            <a:ext cx="1196898" cy="438615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50524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20EDF548-5BA5-AADC-0610-C381935D73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Useless</a:t>
            </a:r>
            <a:r>
              <a:rPr lang="de-DE" dirty="0"/>
              <a:t> Box | Jakob Hofmann, Tino Stöhr, Erik Reisich | MR | </a:t>
            </a:r>
            <a:r>
              <a:rPr lang="de-DE" dirty="0" err="1"/>
              <a:t>SoSe</a:t>
            </a:r>
            <a:r>
              <a:rPr lang="de-DE" dirty="0"/>
              <a:t> 2025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96700017-ADE5-C115-676B-3327553C4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12</a:t>
            </a:fld>
            <a:endParaRPr lang="de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B2F6A376-68AE-036C-6418-D0B728D17D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Positionierung</a:t>
            </a:r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1D3B3C03-722F-FDA7-EF18-73AA70949B6A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/>
          <a:srcRect/>
          <a:stretch/>
        </p:blipFill>
        <p:spPr>
          <a:xfrm>
            <a:off x="1812454" y="1138238"/>
            <a:ext cx="8565505" cy="5105400"/>
          </a:xfrm>
        </p:spPr>
      </p:pic>
      <p:pic>
        <p:nvPicPr>
          <p:cNvPr id="5" name="Inhaltsplatzhalter 6">
            <a:extLst>
              <a:ext uri="{FF2B5EF4-FFF2-40B4-BE49-F238E27FC236}">
                <a16:creationId xmlns:a16="http://schemas.microsoft.com/office/drawing/2014/main" id="{37FE5792-ECE8-B159-33D2-C4D11D28C58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82751"/>
          <a:stretch>
            <a:fillRect/>
          </a:stretch>
        </p:blipFill>
        <p:spPr>
          <a:xfrm>
            <a:off x="1812454" y="5374888"/>
            <a:ext cx="8565505" cy="880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1522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8272EBE2-8E14-064A-04FB-5E01B506DC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Useless</a:t>
            </a:r>
            <a:r>
              <a:rPr lang="de-DE" dirty="0"/>
              <a:t> Box | Jakob Hofmann, Tino Stöhr, Erik Reisich | MR | </a:t>
            </a:r>
            <a:r>
              <a:rPr lang="de-DE" dirty="0" err="1"/>
              <a:t>SoSe</a:t>
            </a:r>
            <a:r>
              <a:rPr lang="de-DE" dirty="0"/>
              <a:t> 2025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902D86E4-A4E5-A9BC-9108-69265137B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13</a:t>
            </a:fld>
            <a:endParaRPr lang="de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C175158A-4E99-8232-A6F1-CF10A4E96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Positionierung</a:t>
            </a:r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FF2B7550-AB86-71B3-B1E0-B37EB1CBBF14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/>
          <a:srcRect/>
          <a:stretch/>
        </p:blipFill>
        <p:spPr>
          <a:xfrm>
            <a:off x="1812454" y="1138238"/>
            <a:ext cx="8565505" cy="5105400"/>
          </a:xfrm>
        </p:spPr>
      </p:pic>
    </p:spTree>
    <p:extLst>
      <p:ext uri="{BB962C8B-B14F-4D97-AF65-F5344CB8AC3E}">
        <p14:creationId xmlns:p14="http://schemas.microsoft.com/office/powerpoint/2010/main" val="4184524121"/>
      </p:ext>
    </p:extLst>
  </p:cSld>
  <p:clrMapOvr>
    <a:masterClrMapping/>
  </p:clrMapOvr>
  <p:transition spd="slow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631D0191-8D05-6E72-88A3-5BCBAFEDAC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Useless</a:t>
            </a:r>
            <a:r>
              <a:rPr lang="de-DE" dirty="0"/>
              <a:t> Box | Jakob Hofmann, Tino Stöhr, Erik Reisich | MR | </a:t>
            </a:r>
            <a:r>
              <a:rPr lang="de-DE" dirty="0" err="1"/>
              <a:t>SoSe</a:t>
            </a:r>
            <a:r>
              <a:rPr lang="de-DE" dirty="0"/>
              <a:t> 2025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DA234769-D36F-209B-1CCA-B0ED362F68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14</a:t>
            </a:fld>
            <a:endParaRPr lang="de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737B5802-518B-EF01-5911-1CCCFCA6CF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Positionierung</a:t>
            </a:r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A61EC010-2856-8B2A-E3F9-9319519ED08B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3"/>
          <a:srcRect/>
          <a:stretch/>
        </p:blipFill>
        <p:spPr>
          <a:xfrm>
            <a:off x="1812454" y="1138238"/>
            <a:ext cx="8565505" cy="5105400"/>
          </a:xfrm>
        </p:spPr>
      </p:pic>
    </p:spTree>
    <p:extLst>
      <p:ext uri="{BB962C8B-B14F-4D97-AF65-F5344CB8AC3E}">
        <p14:creationId xmlns:p14="http://schemas.microsoft.com/office/powerpoint/2010/main" val="781883733"/>
      </p:ext>
    </p:extLst>
  </p:cSld>
  <p:clrMapOvr>
    <a:masterClrMapping/>
  </p:clrMapOvr>
  <p:transition spd="slow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16CF2B-00DC-3356-C4C2-C8F662C005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FB69A95-8A81-1630-62C0-AB7D1C772A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Useless</a:t>
            </a:r>
            <a:r>
              <a:rPr lang="de-DE" dirty="0"/>
              <a:t> Box | Jakob Hofmann, Tino Stöhr, Erik Reisich | MR | </a:t>
            </a:r>
            <a:r>
              <a:rPr lang="de-DE" dirty="0" err="1"/>
              <a:t>SoSe</a:t>
            </a:r>
            <a:r>
              <a:rPr lang="de-DE" dirty="0"/>
              <a:t> 2025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B3ABDB7-A8D6-66FD-BC9E-0EF707F455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15</a:t>
            </a:fld>
            <a:endParaRPr lang="de-DE" dirty="0"/>
          </a:p>
        </p:txBody>
      </p:sp>
      <p:sp>
        <p:nvSpPr>
          <p:cNvPr id="10" name="Titel 9">
            <a:extLst>
              <a:ext uri="{FF2B5EF4-FFF2-40B4-BE49-F238E27FC236}">
                <a16:creationId xmlns:a16="http://schemas.microsoft.com/office/drawing/2014/main" id="{82DDA0E9-42D1-10F5-F3C8-6A38BCBEB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Wellenlage</a:t>
            </a:r>
          </a:p>
        </p:txBody>
      </p:sp>
      <p:pic>
        <p:nvPicPr>
          <p:cNvPr id="13" name="Inhaltsplatzhalter 12" descr="Ein Bild, das Spielzeug, Maßstabsmodell, Bauspielzeug enthält.&#10;&#10;KI-generierte Inhalte können fehlerhaft sein.">
            <a:extLst>
              <a:ext uri="{FF2B5EF4-FFF2-40B4-BE49-F238E27FC236}">
                <a16:creationId xmlns:a16="http://schemas.microsoft.com/office/drawing/2014/main" id="{3C605CB1-51FE-2EC2-BC72-9484FA3067A8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/>
          <a:srcRect l="7678" r="3082" b="8233"/>
          <a:stretch>
            <a:fillRect/>
          </a:stretch>
        </p:blipFill>
        <p:spPr>
          <a:xfrm>
            <a:off x="2234435" y="1151987"/>
            <a:ext cx="7294575" cy="5083807"/>
          </a:xfr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6AEA7FC6-5846-4B1C-2425-52FE8413F977}"/>
              </a:ext>
            </a:extLst>
          </p:cNvPr>
          <p:cNvSpPr/>
          <p:nvPr/>
        </p:nvSpPr>
        <p:spPr>
          <a:xfrm>
            <a:off x="4889061" y="4222469"/>
            <a:ext cx="930521" cy="930521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754497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20EDF548-5BA5-AADC-0610-C381935D73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Useless</a:t>
            </a:r>
            <a:r>
              <a:rPr lang="de-DE" dirty="0"/>
              <a:t> Box | Jakob Hofmann, Tino Stöhr, Erik Reisich | MR | </a:t>
            </a:r>
            <a:r>
              <a:rPr lang="de-DE" dirty="0" err="1"/>
              <a:t>SoSe</a:t>
            </a:r>
            <a:r>
              <a:rPr lang="de-DE" dirty="0"/>
              <a:t> 2025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96700017-ADE5-C115-676B-3327553C4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16</a:t>
            </a:fld>
            <a:endParaRPr lang="de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B2F6A376-68AE-036C-6418-D0B728D17D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Erkennung Wellenlage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71E69EF3-2E58-5C16-A163-10F31D785EC8}"/>
              </a:ext>
            </a:extLst>
          </p:cNvPr>
          <p:cNvSpPr txBox="1"/>
          <p:nvPr/>
        </p:nvSpPr>
        <p:spPr>
          <a:xfrm>
            <a:off x="832919" y="1430448"/>
            <a:ext cx="383310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/>
              <a:t>Kantensensor </a:t>
            </a:r>
            <a:r>
              <a:rPr lang="de-DE" sz="2000" b="1" dirty="0"/>
              <a:t>Baumer</a:t>
            </a:r>
            <a:r>
              <a:rPr lang="de-DE" sz="2000" dirty="0"/>
              <a:t> </a:t>
            </a:r>
            <a:r>
              <a:rPr lang="de-DE" sz="2000" b="1" dirty="0"/>
              <a:t>OXS200</a:t>
            </a:r>
          </a:p>
          <a:p>
            <a:pPr marL="285750" indent="-285750">
              <a:buFontTx/>
              <a:buChar char="-"/>
            </a:pPr>
            <a:r>
              <a:rPr lang="de-DE" sz="2000" dirty="0"/>
              <a:t>Auflösung 12-18 µm</a:t>
            </a:r>
          </a:p>
          <a:p>
            <a:endParaRPr lang="de-DE" sz="2000" dirty="0"/>
          </a:p>
        </p:txBody>
      </p:sp>
      <p:pic>
        <p:nvPicPr>
          <p:cNvPr id="8" name="Grafik 7" descr="Ein Bild, das Wäscheklammer, Design enthält.&#10;&#10;KI-generierte Inhalte können fehlerhaft sein.">
            <a:extLst>
              <a:ext uri="{FF2B5EF4-FFF2-40B4-BE49-F238E27FC236}">
                <a16:creationId xmlns:a16="http://schemas.microsoft.com/office/drawing/2014/main" id="{BF31F1B3-0A07-3AD2-AD66-3374D3479419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5421" t="22292" r="37475" b="21556"/>
          <a:stretch>
            <a:fillRect/>
          </a:stretch>
        </p:blipFill>
        <p:spPr>
          <a:xfrm>
            <a:off x="1055008" y="2353778"/>
            <a:ext cx="5040992" cy="3687520"/>
          </a:xfrm>
          <a:prstGeom prst="rect">
            <a:avLst/>
          </a:prstGeom>
        </p:spPr>
      </p:pic>
      <p:pic>
        <p:nvPicPr>
          <p:cNvPr id="14" name="Grafik 13" descr="Ein Bild, das Entwurf enthält.&#10;&#10;KI-generierte Inhalte können fehlerhaft sein.">
            <a:extLst>
              <a:ext uri="{FF2B5EF4-FFF2-40B4-BE49-F238E27FC236}">
                <a16:creationId xmlns:a16="http://schemas.microsoft.com/office/drawing/2014/main" id="{9C71A0DE-D1E5-C8E7-9767-2CDFEAA11A8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8028" t="19577" r="37148" b="21319"/>
          <a:stretch>
            <a:fillRect/>
          </a:stretch>
        </p:blipFill>
        <p:spPr>
          <a:xfrm>
            <a:off x="6726726" y="1970896"/>
            <a:ext cx="4883971" cy="4105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720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AE976B-D220-830C-C8B2-DB5FB224BF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71276C12-74A0-0D0F-3777-0C376AB257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Useless</a:t>
            </a:r>
            <a:r>
              <a:rPr lang="de-DE" dirty="0"/>
              <a:t> Box | Jakob Hofmann, Tino Stöhr, Erik Reisich | MR | </a:t>
            </a:r>
            <a:r>
              <a:rPr lang="de-DE" dirty="0" err="1"/>
              <a:t>SoSe</a:t>
            </a:r>
            <a:r>
              <a:rPr lang="de-DE" dirty="0"/>
              <a:t> 2025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0BD9576-CB81-4C9A-EB9A-280DC349E9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17</a:t>
            </a:fld>
            <a:endParaRPr lang="de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62E450D7-335E-F25A-F31F-9E912CEA27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Erkennung Wellenlage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1D9CE57E-049F-8146-6DF2-57F050DD5B2F}"/>
              </a:ext>
            </a:extLst>
          </p:cNvPr>
          <p:cNvSpPr txBox="1"/>
          <p:nvPr/>
        </p:nvSpPr>
        <p:spPr>
          <a:xfrm>
            <a:off x="832919" y="1430448"/>
            <a:ext cx="481093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/>
              <a:t>Kantensensor </a:t>
            </a:r>
            <a:r>
              <a:rPr lang="de-DE" sz="2000" b="1" dirty="0"/>
              <a:t>Baumer</a:t>
            </a:r>
            <a:r>
              <a:rPr lang="de-DE" sz="2000" dirty="0"/>
              <a:t> </a:t>
            </a:r>
            <a:r>
              <a:rPr lang="de-DE" sz="2000" b="1" dirty="0"/>
              <a:t>OXS200</a:t>
            </a:r>
          </a:p>
          <a:p>
            <a:pPr marL="285750" indent="-285750">
              <a:buFontTx/>
              <a:buChar char="-"/>
            </a:pPr>
            <a:r>
              <a:rPr lang="de-DE" sz="2000" dirty="0"/>
              <a:t>Auflösung 12-18 µm</a:t>
            </a:r>
          </a:p>
          <a:p>
            <a:pPr marL="285750" indent="-285750">
              <a:buFontTx/>
              <a:buChar char="-"/>
            </a:pPr>
            <a:r>
              <a:rPr lang="de-DE" sz="2000" dirty="0"/>
              <a:t>Resultierende Winkelgenauigkeit: 0,3°</a:t>
            </a:r>
          </a:p>
        </p:txBody>
      </p:sp>
      <p:pic>
        <p:nvPicPr>
          <p:cNvPr id="10" name="Grafik 9" descr="Ein Bild, das Spielzeug enthält.&#10;&#10;KI-generierte Inhalte können fehlerhaft sein.">
            <a:extLst>
              <a:ext uri="{FF2B5EF4-FFF2-40B4-BE49-F238E27FC236}">
                <a16:creationId xmlns:a16="http://schemas.microsoft.com/office/drawing/2014/main" id="{72738BC5-FCF1-6FA1-8CCC-0FB5F8B450FA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3795" r="24288"/>
          <a:stretch>
            <a:fillRect/>
          </a:stretch>
        </p:blipFill>
        <p:spPr>
          <a:xfrm>
            <a:off x="1007955" y="2656872"/>
            <a:ext cx="4107253" cy="3459731"/>
          </a:xfrm>
          <a:prstGeom prst="rect">
            <a:avLst/>
          </a:prstGeom>
        </p:spPr>
      </p:pic>
      <p:pic>
        <p:nvPicPr>
          <p:cNvPr id="12" name="Grafik 11" descr="Ein Bild, das Leuchtturm enthält.&#10;&#10;KI-generierte Inhalte können fehlerhaft sein.">
            <a:extLst>
              <a:ext uri="{FF2B5EF4-FFF2-40B4-BE49-F238E27FC236}">
                <a16:creationId xmlns:a16="http://schemas.microsoft.com/office/drawing/2014/main" id="{2B0E1662-C1CD-EF0F-C206-8BE0A342A98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0199" r="19371"/>
          <a:stretch>
            <a:fillRect/>
          </a:stretch>
        </p:blipFill>
        <p:spPr>
          <a:xfrm>
            <a:off x="6817577" y="2897109"/>
            <a:ext cx="4965912" cy="2901536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05DECE97-15CC-8100-51A7-F895FF2A56FD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42715" r="37698"/>
          <a:stretch>
            <a:fillRect/>
          </a:stretch>
        </p:blipFill>
        <p:spPr>
          <a:xfrm>
            <a:off x="4818536" y="2420341"/>
            <a:ext cx="1416243" cy="2553050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61153DCB-32B4-1569-B1B4-ECADED5EA726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60000">
            <a:off x="2623276" y="2345247"/>
            <a:ext cx="7655957" cy="2703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536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80C3F6-343D-8C1C-74BE-78012A7C3A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8F05AF0D-58CC-4BC7-B9A4-EC99C11C0E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Useless</a:t>
            </a:r>
            <a:r>
              <a:rPr lang="de-DE" dirty="0"/>
              <a:t> Box | Jakob Hofmann, Tino Stöhr, Erik Reisich | MR | </a:t>
            </a:r>
            <a:r>
              <a:rPr lang="de-DE" dirty="0" err="1"/>
              <a:t>SoSe</a:t>
            </a:r>
            <a:r>
              <a:rPr lang="de-DE" dirty="0"/>
              <a:t> 2025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DAF869E-4EED-5182-D8E5-7A069A048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18</a:t>
            </a:fld>
            <a:endParaRPr lang="de-DE" dirty="0"/>
          </a:p>
        </p:txBody>
      </p:sp>
      <p:sp>
        <p:nvSpPr>
          <p:cNvPr id="10" name="Titel 9">
            <a:extLst>
              <a:ext uri="{FF2B5EF4-FFF2-40B4-BE49-F238E27FC236}">
                <a16:creationId xmlns:a16="http://schemas.microsoft.com/office/drawing/2014/main" id="{C618E5CA-868D-A5F8-57A4-248447474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Handhabung der Unterlegscheibe</a:t>
            </a:r>
          </a:p>
        </p:txBody>
      </p:sp>
      <p:pic>
        <p:nvPicPr>
          <p:cNvPr id="13" name="Inhaltsplatzhalter 12">
            <a:extLst>
              <a:ext uri="{FF2B5EF4-FFF2-40B4-BE49-F238E27FC236}">
                <a16:creationId xmlns:a16="http://schemas.microsoft.com/office/drawing/2014/main" id="{A0C0778D-8C79-4674-A607-A2E5C34D74A6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/>
          <a:srcRect l="-4766" t="209" r="-4766" b="7067"/>
          <a:stretch>
            <a:fillRect/>
          </a:stretch>
        </p:blipFill>
        <p:spPr>
          <a:xfrm>
            <a:off x="2234435" y="1151987"/>
            <a:ext cx="7294575" cy="5083807"/>
          </a:xfr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47D80EC4-B2DB-F282-971C-FD384F7BE13C}"/>
              </a:ext>
            </a:extLst>
          </p:cNvPr>
          <p:cNvSpPr/>
          <p:nvPr/>
        </p:nvSpPr>
        <p:spPr>
          <a:xfrm>
            <a:off x="5918893" y="3612995"/>
            <a:ext cx="624470" cy="624470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736011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B4A7FD-2B04-CC29-8695-62A4963134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A0FFC819-A8C4-03E4-F579-4A81E85472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Useless</a:t>
            </a:r>
            <a:r>
              <a:rPr lang="de-DE" dirty="0"/>
              <a:t> Box | Jakob Hofmann, Tino Stöhr, Erik Reisich | MR | </a:t>
            </a:r>
            <a:r>
              <a:rPr lang="de-DE" dirty="0" err="1"/>
              <a:t>SoSe</a:t>
            </a:r>
            <a:r>
              <a:rPr lang="de-DE" dirty="0"/>
              <a:t> 2025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76DC459-1A6B-7526-DCE4-F68CD24E0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19</a:t>
            </a:fld>
            <a:endParaRPr lang="de-DE" dirty="0"/>
          </a:p>
        </p:txBody>
      </p:sp>
      <p:sp>
        <p:nvSpPr>
          <p:cNvPr id="10" name="Titel 9">
            <a:extLst>
              <a:ext uri="{FF2B5EF4-FFF2-40B4-BE49-F238E27FC236}">
                <a16:creationId xmlns:a16="http://schemas.microsoft.com/office/drawing/2014/main" id="{60233796-EE84-F4BF-58CB-89AE1F5C1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Aufbau des Unterlegscheiben-Greifers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57F10EE5-2695-332C-C490-682BD0231FAA}"/>
              </a:ext>
            </a:extLst>
          </p:cNvPr>
          <p:cNvSpPr/>
          <p:nvPr/>
        </p:nvSpPr>
        <p:spPr>
          <a:xfrm>
            <a:off x="5918893" y="3612995"/>
            <a:ext cx="624470" cy="624470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4" name="Inhaltsplatzhalter 13">
            <a:extLst>
              <a:ext uri="{FF2B5EF4-FFF2-40B4-BE49-F238E27FC236}">
                <a16:creationId xmlns:a16="http://schemas.microsoft.com/office/drawing/2014/main" id="{307D300B-619D-D628-C308-89F4805CEE8E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/>
          <a:stretch>
            <a:fillRect/>
          </a:stretch>
        </p:blipFill>
        <p:spPr>
          <a:xfrm>
            <a:off x="1117202" y="1144166"/>
            <a:ext cx="9957597" cy="5105400"/>
          </a:xfrm>
        </p:spPr>
      </p:pic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09D7F890-5D07-BECD-3010-BB229CAD0FCE}"/>
              </a:ext>
            </a:extLst>
          </p:cNvPr>
          <p:cNvGrpSpPr/>
          <p:nvPr/>
        </p:nvGrpSpPr>
        <p:grpSpPr>
          <a:xfrm>
            <a:off x="3557483" y="2187287"/>
            <a:ext cx="3601493" cy="983078"/>
            <a:chOff x="3557483" y="2187287"/>
            <a:chExt cx="3601493" cy="983078"/>
          </a:xfrm>
        </p:grpSpPr>
        <p:cxnSp>
          <p:nvCxnSpPr>
            <p:cNvPr id="16" name="Gerade Verbindung mit Pfeil 15">
              <a:extLst>
                <a:ext uri="{FF2B5EF4-FFF2-40B4-BE49-F238E27FC236}">
                  <a16:creationId xmlns:a16="http://schemas.microsoft.com/office/drawing/2014/main" id="{C054B2D3-09E0-9B7D-9969-C122DFF437D7}"/>
                </a:ext>
              </a:extLst>
            </p:cNvPr>
            <p:cNvCxnSpPr>
              <a:cxnSpLocks/>
            </p:cNvCxnSpPr>
            <p:nvPr/>
          </p:nvCxnSpPr>
          <p:spPr>
            <a:xfrm>
              <a:off x="3557483" y="2296012"/>
              <a:ext cx="3150342" cy="874353"/>
            </a:xfrm>
            <a:prstGeom prst="straightConnector1">
              <a:avLst/>
            </a:prstGeom>
            <a:ln w="76200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9125A6B3-A937-B55C-168E-C9DB442E4D51}"/>
                </a:ext>
              </a:extLst>
            </p:cNvPr>
            <p:cNvSpPr txBox="1"/>
            <p:nvPr/>
          </p:nvSpPr>
          <p:spPr>
            <a:xfrm>
              <a:off x="4678810" y="2187287"/>
              <a:ext cx="248016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rgbClr val="FF0000"/>
                  </a:solidFill>
                </a:rPr>
                <a:t>Längshub 50mm</a:t>
              </a:r>
            </a:p>
          </p:txBody>
        </p:sp>
      </p:grpSp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BC1B88D7-DB58-B888-D53B-AF7BE944DA41}"/>
              </a:ext>
            </a:extLst>
          </p:cNvPr>
          <p:cNvGrpSpPr/>
          <p:nvPr/>
        </p:nvGrpSpPr>
        <p:grpSpPr>
          <a:xfrm>
            <a:off x="9515207" y="4212332"/>
            <a:ext cx="2523243" cy="799763"/>
            <a:chOff x="9515207" y="4212332"/>
            <a:chExt cx="2523243" cy="799763"/>
          </a:xfrm>
        </p:grpSpPr>
        <p:cxnSp>
          <p:nvCxnSpPr>
            <p:cNvPr id="21" name="Gerade Verbindung mit Pfeil 20">
              <a:extLst>
                <a:ext uri="{FF2B5EF4-FFF2-40B4-BE49-F238E27FC236}">
                  <a16:creationId xmlns:a16="http://schemas.microsoft.com/office/drawing/2014/main" id="{90C29030-AF6D-7302-B950-91A8144593E4}"/>
                </a:ext>
              </a:extLst>
            </p:cNvPr>
            <p:cNvCxnSpPr>
              <a:cxnSpLocks/>
            </p:cNvCxnSpPr>
            <p:nvPr/>
          </p:nvCxnSpPr>
          <p:spPr>
            <a:xfrm>
              <a:off x="9515207" y="4708812"/>
              <a:ext cx="1108343" cy="303283"/>
            </a:xfrm>
            <a:prstGeom prst="straightConnector1">
              <a:avLst/>
            </a:prstGeom>
            <a:ln w="76200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64DAB47B-C9D9-4121-A8B3-2BE0DE5E8601}"/>
                </a:ext>
              </a:extLst>
            </p:cNvPr>
            <p:cNvSpPr txBox="1"/>
            <p:nvPr/>
          </p:nvSpPr>
          <p:spPr>
            <a:xfrm>
              <a:off x="9628816" y="4212332"/>
              <a:ext cx="240963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rgbClr val="FF0000"/>
                  </a:solidFill>
                </a:rPr>
                <a:t>Greiferhub 5mm</a:t>
              </a:r>
            </a:p>
          </p:txBody>
        </p:sp>
      </p:grpSp>
      <p:sp>
        <p:nvSpPr>
          <p:cNvPr id="26" name="Textfeld 25">
            <a:extLst>
              <a:ext uri="{FF2B5EF4-FFF2-40B4-BE49-F238E27FC236}">
                <a16:creationId xmlns:a16="http://schemas.microsoft.com/office/drawing/2014/main" id="{D1C726A9-500C-96C5-8F11-0C72A54BF5DE}"/>
              </a:ext>
            </a:extLst>
          </p:cNvPr>
          <p:cNvSpPr txBox="1"/>
          <p:nvPr/>
        </p:nvSpPr>
        <p:spPr>
          <a:xfrm>
            <a:off x="1387457" y="3860546"/>
            <a:ext cx="34034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Festo Führungszylinder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E0BB80B9-C013-D460-AA9F-F32BA318DFFE}"/>
              </a:ext>
            </a:extLst>
          </p:cNvPr>
          <p:cNvSpPr txBox="1"/>
          <p:nvPr/>
        </p:nvSpPr>
        <p:spPr>
          <a:xfrm>
            <a:off x="8875066" y="2645668"/>
            <a:ext cx="33169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Festo Kompaktzylinder</a:t>
            </a:r>
          </a:p>
        </p:txBody>
      </p:sp>
    </p:spTree>
    <p:extLst>
      <p:ext uri="{BB962C8B-B14F-4D97-AF65-F5344CB8AC3E}">
        <p14:creationId xmlns:p14="http://schemas.microsoft.com/office/powerpoint/2010/main" val="3139498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1"/>
          <p:cNvSpPr>
            <a:spLocks noGrp="1"/>
          </p:cNvSpPr>
          <p:nvPr>
            <p:ph type="ctrTitle"/>
          </p:nvPr>
        </p:nvSpPr>
        <p:spPr>
          <a:xfrm>
            <a:off x="1530728" y="1977121"/>
            <a:ext cx="10252761" cy="1531425"/>
          </a:xfrm>
        </p:spPr>
        <p:txBody>
          <a:bodyPr>
            <a:normAutofit/>
          </a:bodyPr>
          <a:lstStyle/>
          <a:p>
            <a:r>
              <a:rPr lang="de-DE" sz="6600" dirty="0"/>
              <a:t>Themen</a:t>
            </a:r>
          </a:p>
        </p:txBody>
      </p:sp>
      <p:sp>
        <p:nvSpPr>
          <p:cNvPr id="7" name="Vertikaler Textplatzhalter 6"/>
          <p:cNvSpPr>
            <a:spLocks noGrp="1"/>
          </p:cNvSpPr>
          <p:nvPr>
            <p:ph type="body" orient="vert" idx="13"/>
          </p:nvPr>
        </p:nvSpPr>
        <p:spPr>
          <a:xfrm>
            <a:off x="1530728" y="3508546"/>
            <a:ext cx="10252761" cy="2338391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800" dirty="0"/>
              <a:t>Konzeptentwicklung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800" dirty="0"/>
              <a:t>Baugruppen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800" dirty="0"/>
              <a:t>Fazit</a:t>
            </a:r>
          </a:p>
        </p:txBody>
      </p:sp>
      <p:sp>
        <p:nvSpPr>
          <p:cNvPr id="11" name="Datumsplatzhalter 10">
            <a:extLst>
              <a:ext uri="{FF2B5EF4-FFF2-40B4-BE49-F238E27FC236}">
                <a16:creationId xmlns:a16="http://schemas.microsoft.com/office/drawing/2014/main" id="{1157627F-B7DC-4EFF-BD81-1A592AB81FDE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406401" y="274365"/>
            <a:ext cx="7375299" cy="216000"/>
          </a:xfrm>
          <a:prstGeom prst="rect">
            <a:avLst/>
          </a:prstGeom>
        </p:spPr>
        <p:txBody>
          <a:bodyPr/>
          <a:lstStyle/>
          <a:p>
            <a:r>
              <a:rPr lang="de-DE"/>
              <a:t>Campus Sontheim</a:t>
            </a:r>
            <a:endParaRPr lang="de-DE" dirty="0"/>
          </a:p>
        </p:txBody>
      </p:sp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BE13F4B6-5C66-434E-98D4-89A7550EC8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2</a:t>
            </a:fld>
            <a:endParaRPr lang="de-DE" dirty="0"/>
          </a:p>
        </p:txBody>
      </p:sp>
      <p:sp>
        <p:nvSpPr>
          <p:cNvPr id="2" name="Fußzeilenplatzhalter 12">
            <a:extLst>
              <a:ext uri="{FF2B5EF4-FFF2-40B4-BE49-F238E27FC236}">
                <a16:creationId xmlns:a16="http://schemas.microsoft.com/office/drawing/2014/main" id="{ADA61D98-D865-CDA3-A077-3DB290FFC8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6401" y="6515213"/>
            <a:ext cx="9819639" cy="216000"/>
          </a:xfrm>
        </p:spPr>
        <p:txBody>
          <a:bodyPr/>
          <a:lstStyle/>
          <a:p>
            <a:r>
              <a:rPr lang="de-DE" dirty="0" err="1"/>
              <a:t>Useless</a:t>
            </a:r>
            <a:r>
              <a:rPr lang="de-DE" dirty="0"/>
              <a:t> Box | Jakob Hofmann, Tino Stöhr, Erik Reisich | MR | </a:t>
            </a:r>
            <a:r>
              <a:rPr lang="de-DE" dirty="0" err="1"/>
              <a:t>SoSe</a:t>
            </a:r>
            <a:r>
              <a:rPr lang="de-DE" dirty="0"/>
              <a:t> 2025</a:t>
            </a:r>
          </a:p>
        </p:txBody>
      </p:sp>
    </p:spTree>
    <p:extLst>
      <p:ext uri="{BB962C8B-B14F-4D97-AF65-F5344CB8AC3E}">
        <p14:creationId xmlns:p14="http://schemas.microsoft.com/office/powerpoint/2010/main" val="1768677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596AE9-B245-7CBC-672D-530E6A163E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1CBD3FC-E2C9-5E86-DBDC-28E0F10F06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Useless</a:t>
            </a:r>
            <a:r>
              <a:rPr lang="de-DE" dirty="0"/>
              <a:t> Box | Jakob Hofmann, Tino Stöhr, Erik Reisich | MR | </a:t>
            </a:r>
            <a:r>
              <a:rPr lang="de-DE" dirty="0" err="1"/>
              <a:t>SoSe</a:t>
            </a:r>
            <a:r>
              <a:rPr lang="de-DE" dirty="0"/>
              <a:t> 2025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00B420E-4A49-9397-1A7C-69B9B696DF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20</a:t>
            </a:fld>
            <a:endParaRPr lang="de-DE" dirty="0"/>
          </a:p>
        </p:txBody>
      </p:sp>
      <p:sp>
        <p:nvSpPr>
          <p:cNvPr id="10" name="Titel 9">
            <a:extLst>
              <a:ext uri="{FF2B5EF4-FFF2-40B4-BE49-F238E27FC236}">
                <a16:creationId xmlns:a16="http://schemas.microsoft.com/office/drawing/2014/main" id="{8DB7B499-D142-0507-8D64-F7F5829703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Geometrie der </a:t>
            </a:r>
            <a:r>
              <a:rPr lang="de-DE" dirty="0" err="1"/>
              <a:t>Greiferbacken</a:t>
            </a:r>
            <a:endParaRPr lang="de-DE" dirty="0"/>
          </a:p>
        </p:txBody>
      </p: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DF594631-0A2B-AC06-A6FE-392639ACBD92}"/>
              </a:ext>
            </a:extLst>
          </p:cNvPr>
          <p:cNvGrpSpPr/>
          <p:nvPr/>
        </p:nvGrpSpPr>
        <p:grpSpPr>
          <a:xfrm>
            <a:off x="8562252" y="1058917"/>
            <a:ext cx="3064376" cy="5387300"/>
            <a:chOff x="8562252" y="1058917"/>
            <a:chExt cx="3064376" cy="5387300"/>
          </a:xfrm>
        </p:grpSpPr>
        <p:pic>
          <p:nvPicPr>
            <p:cNvPr id="16" name="Grafik 15">
              <a:extLst>
                <a:ext uri="{FF2B5EF4-FFF2-40B4-BE49-F238E27FC236}">
                  <a16:creationId xmlns:a16="http://schemas.microsoft.com/office/drawing/2014/main" id="{E8160CC0-ACE0-575B-EE4F-B102F7F8F8F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14879"/>
            <a:stretch>
              <a:fillRect/>
            </a:stretch>
          </p:blipFill>
          <p:spPr>
            <a:xfrm>
              <a:off x="8562252" y="1058917"/>
              <a:ext cx="3064376" cy="2505515"/>
            </a:xfrm>
            <a:prstGeom prst="rect">
              <a:avLst/>
            </a:prstGeom>
          </p:spPr>
        </p:pic>
        <p:grpSp>
          <p:nvGrpSpPr>
            <p:cNvPr id="17" name="Gruppieren 16">
              <a:extLst>
                <a:ext uri="{FF2B5EF4-FFF2-40B4-BE49-F238E27FC236}">
                  <a16:creationId xmlns:a16="http://schemas.microsoft.com/office/drawing/2014/main" id="{0C0E546E-E7BB-5B62-7EA5-99E662E9D306}"/>
                </a:ext>
              </a:extLst>
            </p:cNvPr>
            <p:cNvGrpSpPr/>
            <p:nvPr/>
          </p:nvGrpSpPr>
          <p:grpSpPr>
            <a:xfrm>
              <a:off x="8568602" y="1802358"/>
              <a:ext cx="2880000" cy="4643859"/>
              <a:chOff x="8568602" y="1796008"/>
              <a:chExt cx="2880000" cy="4643859"/>
            </a:xfrm>
          </p:grpSpPr>
          <p:pic>
            <p:nvPicPr>
              <p:cNvPr id="7" name="Grafik 6">
                <a:extLst>
                  <a:ext uri="{FF2B5EF4-FFF2-40B4-BE49-F238E27FC236}">
                    <a16:creationId xmlns:a16="http://schemas.microsoft.com/office/drawing/2014/main" id="{791FB8D1-0764-8688-D173-84B4604CBB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568602" y="3602532"/>
                <a:ext cx="2880000" cy="2837335"/>
              </a:xfrm>
              <a:prstGeom prst="rect">
                <a:avLst/>
              </a:prstGeom>
            </p:spPr>
          </p:pic>
          <p:cxnSp>
            <p:nvCxnSpPr>
              <p:cNvPr id="11" name="Gerader Verbinder 10">
                <a:extLst>
                  <a:ext uri="{FF2B5EF4-FFF2-40B4-BE49-F238E27FC236}">
                    <a16:creationId xmlns:a16="http://schemas.microsoft.com/office/drawing/2014/main" id="{ACAD1F20-FA10-8E1B-4B0E-4BACF79654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387829" y="1796008"/>
                <a:ext cx="0" cy="4184105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8" name="Gruppieren 27">
            <a:extLst>
              <a:ext uri="{FF2B5EF4-FFF2-40B4-BE49-F238E27FC236}">
                <a16:creationId xmlns:a16="http://schemas.microsoft.com/office/drawing/2014/main" id="{F2C63806-7964-3F54-3DDD-912A0495C106}"/>
              </a:ext>
            </a:extLst>
          </p:cNvPr>
          <p:cNvGrpSpPr/>
          <p:nvPr/>
        </p:nvGrpSpPr>
        <p:grpSpPr>
          <a:xfrm>
            <a:off x="406401" y="1796008"/>
            <a:ext cx="6822574" cy="3960000"/>
            <a:chOff x="406401" y="1796008"/>
            <a:chExt cx="6822574" cy="3960000"/>
          </a:xfrm>
        </p:grpSpPr>
        <p:pic>
          <p:nvPicPr>
            <p:cNvPr id="8" name="Grafik 7">
              <a:extLst>
                <a:ext uri="{FF2B5EF4-FFF2-40B4-BE49-F238E27FC236}">
                  <a16:creationId xmlns:a16="http://schemas.microsoft.com/office/drawing/2014/main" id="{6FBCCA4A-FDB5-E0AE-17F7-5DA29EBB961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6401" y="1796008"/>
              <a:ext cx="6822574" cy="3960000"/>
            </a:xfrm>
            <a:prstGeom prst="rect">
              <a:avLst/>
            </a:prstGeom>
          </p:spPr>
        </p:pic>
        <p:cxnSp>
          <p:nvCxnSpPr>
            <p:cNvPr id="22" name="Gerader Verbinder 21">
              <a:extLst>
                <a:ext uri="{FF2B5EF4-FFF2-40B4-BE49-F238E27FC236}">
                  <a16:creationId xmlns:a16="http://schemas.microsoft.com/office/drawing/2014/main" id="{E2BABCEC-AA98-589B-008A-1824E10A2B9E}"/>
                </a:ext>
              </a:extLst>
            </p:cNvPr>
            <p:cNvCxnSpPr>
              <a:cxnSpLocks/>
            </p:cNvCxnSpPr>
            <p:nvPr/>
          </p:nvCxnSpPr>
          <p:spPr>
            <a:xfrm>
              <a:off x="3298825" y="5372100"/>
              <a:ext cx="2854325" cy="330200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35064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9B5583-B5D4-C1A2-FDAD-6B7A9A604C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CE80C7E-137E-9B08-B002-2402D435CE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Useless</a:t>
            </a:r>
            <a:r>
              <a:rPr lang="de-DE" dirty="0"/>
              <a:t> Box | Jakob Hofmann, Tino Stöhr, Erik Reisich | MR | </a:t>
            </a:r>
            <a:r>
              <a:rPr lang="de-DE" dirty="0" err="1"/>
              <a:t>SoSe</a:t>
            </a:r>
            <a:r>
              <a:rPr lang="de-DE" dirty="0"/>
              <a:t> 2025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0DBC1D4-A2B2-2D84-EFD0-0A2554FD6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21</a:t>
            </a:fld>
            <a:endParaRPr lang="de-DE" dirty="0"/>
          </a:p>
        </p:txBody>
      </p:sp>
      <p:sp>
        <p:nvSpPr>
          <p:cNvPr id="10" name="Titel 9">
            <a:extLst>
              <a:ext uri="{FF2B5EF4-FFF2-40B4-BE49-F238E27FC236}">
                <a16:creationId xmlns:a16="http://schemas.microsoft.com/office/drawing/2014/main" id="{F00F3DE2-7297-8D3B-8F63-64947CC6A9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Mögliche Lagen </a:t>
            </a:r>
            <a:r>
              <a:rPr lang="de-DE" dirty="0"/>
              <a:t>der Unterlegscheibe</a:t>
            </a:r>
          </a:p>
        </p:txBody>
      </p: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B0BE0D59-04C9-3E14-3DF7-779D650982E4}"/>
              </a:ext>
            </a:extLst>
          </p:cNvPr>
          <p:cNvGrpSpPr/>
          <p:nvPr/>
        </p:nvGrpSpPr>
        <p:grpSpPr>
          <a:xfrm>
            <a:off x="648702" y="1686794"/>
            <a:ext cx="10894596" cy="4155432"/>
            <a:chOff x="648702" y="1686794"/>
            <a:chExt cx="10894596" cy="4155432"/>
          </a:xfrm>
        </p:grpSpPr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DEC4F310-2115-CD94-93E6-4050A53DFB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37977" t="25147" r="26876" b="7975"/>
            <a:stretch>
              <a:fillRect/>
            </a:stretch>
          </p:blipFill>
          <p:spPr>
            <a:xfrm>
              <a:off x="648702" y="1686794"/>
              <a:ext cx="2880000" cy="4155432"/>
            </a:xfrm>
            <a:prstGeom prst="rect">
              <a:avLst/>
            </a:prstGeom>
          </p:spPr>
        </p:pic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40415B74-33B6-7819-D932-C90D7ED353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36675" t="12858" r="27105" b="6443"/>
            <a:stretch>
              <a:fillRect/>
            </a:stretch>
          </p:blipFill>
          <p:spPr>
            <a:xfrm>
              <a:off x="8663298" y="1686794"/>
              <a:ext cx="2880000" cy="4110065"/>
            </a:xfrm>
            <a:prstGeom prst="rect">
              <a:avLst/>
            </a:prstGeom>
          </p:spPr>
        </p:pic>
      </p:grpSp>
      <p:pic>
        <p:nvPicPr>
          <p:cNvPr id="11" name="Grafik 10">
            <a:extLst>
              <a:ext uri="{FF2B5EF4-FFF2-40B4-BE49-F238E27FC236}">
                <a16:creationId xmlns:a16="http://schemas.microsoft.com/office/drawing/2014/main" id="{C055A5A3-0694-5329-99B9-DD97149C205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5086" t="3762" r="28197" b="1682"/>
          <a:stretch>
            <a:fillRect/>
          </a:stretch>
        </p:blipFill>
        <p:spPr>
          <a:xfrm>
            <a:off x="4656000" y="1655938"/>
            <a:ext cx="2880000" cy="4196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815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F17399-6EC9-1032-A9F1-744168FD09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E9D70E95-5FEC-9ACB-6A10-E2FC21DFE7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Useless</a:t>
            </a:r>
            <a:r>
              <a:rPr lang="de-DE" dirty="0"/>
              <a:t> Box | Jakob Hofmann, Tino Stöhr, Erik Reisich | MR | </a:t>
            </a:r>
            <a:r>
              <a:rPr lang="de-DE" dirty="0" err="1"/>
              <a:t>SoSe</a:t>
            </a:r>
            <a:r>
              <a:rPr lang="de-DE" dirty="0"/>
              <a:t> 2025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6ED0E31-3DF4-C7F4-4ADA-F4B40AA508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22</a:t>
            </a:fld>
            <a:endParaRPr lang="de-DE" dirty="0"/>
          </a:p>
        </p:txBody>
      </p:sp>
      <p:sp>
        <p:nvSpPr>
          <p:cNvPr id="10" name="Titel 9">
            <a:extLst>
              <a:ext uri="{FF2B5EF4-FFF2-40B4-BE49-F238E27FC236}">
                <a16:creationId xmlns:a16="http://schemas.microsoft.com/office/drawing/2014/main" id="{914F5032-5D1B-912B-42B9-AC04432BA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Montage der Unterlegscheibe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21FEC1C-5479-B81E-170E-331A8211E9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6000" y="1149276"/>
            <a:ext cx="5040000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0882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2B0237-4F14-AB3D-6FA0-173BAE155D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E733785-9EFC-2FDB-4A91-8B90726A2B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Useless</a:t>
            </a:r>
            <a:r>
              <a:rPr lang="de-DE" dirty="0"/>
              <a:t> Box | Jakob Hofmann, Tino Stöhr, Erik Reisich | MR | </a:t>
            </a:r>
            <a:r>
              <a:rPr lang="de-DE" dirty="0" err="1"/>
              <a:t>SoSe</a:t>
            </a:r>
            <a:r>
              <a:rPr lang="de-DE" dirty="0"/>
              <a:t> 2025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26027B6-A04F-3D7C-7CB6-CE712E94A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23</a:t>
            </a:fld>
            <a:endParaRPr lang="de-DE" dirty="0"/>
          </a:p>
        </p:txBody>
      </p:sp>
      <p:sp>
        <p:nvSpPr>
          <p:cNvPr id="10" name="Titel 9">
            <a:extLst>
              <a:ext uri="{FF2B5EF4-FFF2-40B4-BE49-F238E27FC236}">
                <a16:creationId xmlns:a16="http://schemas.microsoft.com/office/drawing/2014/main" id="{A1182BCC-E831-C709-A563-34CFD293C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Montage der Unterlegscheibe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3F7BF37-1ABE-56B9-F664-279584C7A9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6000" y="1149276"/>
            <a:ext cx="5040000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3664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FB11F6-13A9-13DE-162E-24B0E980D4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253C97BA-4CF9-7E11-A261-35145AFCB6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Useless</a:t>
            </a:r>
            <a:r>
              <a:rPr lang="de-DE" dirty="0"/>
              <a:t> Box | Jakob Hofmann, Tino Stöhr, Erik Reisich | MR | </a:t>
            </a:r>
            <a:r>
              <a:rPr lang="de-DE" dirty="0" err="1"/>
              <a:t>SoSe</a:t>
            </a:r>
            <a:r>
              <a:rPr lang="de-DE" dirty="0"/>
              <a:t> 2025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D1DEFDB-8831-DF7C-3F8A-9EA0E6ADB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24</a:t>
            </a:fld>
            <a:endParaRPr lang="de-DE" dirty="0"/>
          </a:p>
        </p:txBody>
      </p:sp>
      <p:sp>
        <p:nvSpPr>
          <p:cNvPr id="10" name="Titel 9">
            <a:extLst>
              <a:ext uri="{FF2B5EF4-FFF2-40B4-BE49-F238E27FC236}">
                <a16:creationId xmlns:a16="http://schemas.microsoft.com/office/drawing/2014/main" id="{EC4C882B-52A7-9C48-1F0D-F62568636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Montage der Unterlegscheibe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316CF75E-7ED0-A53A-6913-03AF9B5C9F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6000" y="1149276"/>
            <a:ext cx="5040000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889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5F1D8D-7C52-5A61-F4F7-0C4FFE02B6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A099A697-5214-C9BA-4C86-F1257A3D36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Useless</a:t>
            </a:r>
            <a:r>
              <a:rPr lang="de-DE" dirty="0"/>
              <a:t> Box | Jakob Hofmann, Tino Stöhr, Erik Reisich | MR | </a:t>
            </a:r>
            <a:r>
              <a:rPr lang="de-DE" dirty="0" err="1"/>
              <a:t>SoSe</a:t>
            </a:r>
            <a:r>
              <a:rPr lang="de-DE" dirty="0"/>
              <a:t> 2025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2E53935-70A6-10AE-9F76-FBCFE316C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25</a:t>
            </a:fld>
            <a:endParaRPr lang="de-DE" dirty="0"/>
          </a:p>
        </p:txBody>
      </p:sp>
      <p:sp>
        <p:nvSpPr>
          <p:cNvPr id="10" name="Titel 9">
            <a:extLst>
              <a:ext uri="{FF2B5EF4-FFF2-40B4-BE49-F238E27FC236}">
                <a16:creationId xmlns:a16="http://schemas.microsoft.com/office/drawing/2014/main" id="{B96A151F-045C-B60F-FD2B-C08C468715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Montage der Unterlegscheibe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5CE84216-9A34-3E8C-1A71-3B3035431B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6000" y="1149276"/>
            <a:ext cx="5040000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6894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0D62336C-9747-F19E-89A1-FA6A901FBA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F6C0F415-1E2E-5B31-9C4F-DF32821F6F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Useless</a:t>
            </a:r>
            <a:r>
              <a:rPr lang="de-DE" dirty="0"/>
              <a:t> Box | Jakob Hofmann, Tino Stöhr, Erik Reisich | MR | </a:t>
            </a:r>
            <a:r>
              <a:rPr lang="de-DE" dirty="0" err="1"/>
              <a:t>SoSe</a:t>
            </a:r>
            <a:r>
              <a:rPr lang="de-DE" dirty="0"/>
              <a:t> 2025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A65B1DD-68E8-CD6F-027D-16AB33722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26</a:t>
            </a:fld>
            <a:endParaRPr lang="de-DE" dirty="0"/>
          </a:p>
        </p:txBody>
      </p:sp>
      <p:sp>
        <p:nvSpPr>
          <p:cNvPr id="10" name="Titel 9">
            <a:extLst>
              <a:ext uri="{FF2B5EF4-FFF2-40B4-BE49-F238E27FC236}">
                <a16:creationId xmlns:a16="http://schemas.microsoft.com/office/drawing/2014/main" id="{535C5465-1DD3-8692-FD52-3C0A62752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Justierung der </a:t>
            </a:r>
            <a:r>
              <a:rPr lang="de-DE" dirty="0" err="1"/>
              <a:t>Greiferposition</a:t>
            </a:r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E95D85A3-3A6A-05C2-EA94-68D00EDCBD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274" y="1230472"/>
            <a:ext cx="10021453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5438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338A60-1F92-4C88-8B6C-195004E511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95B753E-D8D0-38C9-7F5F-7CA29645E3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Useless</a:t>
            </a:r>
            <a:r>
              <a:rPr lang="de-DE" dirty="0"/>
              <a:t> Box | Jakob Hofmann, Tino Stöhr, Erik Reisich | MR | </a:t>
            </a:r>
            <a:r>
              <a:rPr lang="de-DE" dirty="0" err="1"/>
              <a:t>SoSe</a:t>
            </a:r>
            <a:r>
              <a:rPr lang="de-DE" dirty="0"/>
              <a:t> 2025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3632077-8108-2000-3058-85F3F8CB17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27</a:t>
            </a:fld>
            <a:endParaRPr lang="de-DE" dirty="0"/>
          </a:p>
        </p:txBody>
      </p:sp>
      <p:sp>
        <p:nvSpPr>
          <p:cNvPr id="10" name="Titel 9">
            <a:extLst>
              <a:ext uri="{FF2B5EF4-FFF2-40B4-BE49-F238E27FC236}">
                <a16:creationId xmlns:a16="http://schemas.microsoft.com/office/drawing/2014/main" id="{A18C385C-2482-58D9-2177-B2D4613E7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Kontrolle der Wellenlage</a:t>
            </a:r>
          </a:p>
        </p:txBody>
      </p:sp>
      <p:pic>
        <p:nvPicPr>
          <p:cNvPr id="13" name="Inhaltsplatzhalter 12">
            <a:extLst>
              <a:ext uri="{FF2B5EF4-FFF2-40B4-BE49-F238E27FC236}">
                <a16:creationId xmlns:a16="http://schemas.microsoft.com/office/drawing/2014/main" id="{E6D01896-B187-5F1E-65B3-92301DDC4A0F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/>
          <a:srcRect l="-4766" t="209" r="-4766" b="7067"/>
          <a:stretch>
            <a:fillRect/>
          </a:stretch>
        </p:blipFill>
        <p:spPr>
          <a:xfrm>
            <a:off x="2234435" y="1151987"/>
            <a:ext cx="7294575" cy="5083807"/>
          </a:xfr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B9BB78FA-12F9-9F6C-0463-A85F007D626D}"/>
              </a:ext>
            </a:extLst>
          </p:cNvPr>
          <p:cNvSpPr/>
          <p:nvPr/>
        </p:nvSpPr>
        <p:spPr>
          <a:xfrm>
            <a:off x="4974756" y="4348975"/>
            <a:ext cx="892098" cy="892098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299421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E8CB8F-ACB1-837E-913D-45DE0220C6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E060414C-C582-9EE4-567D-5F46F597F4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Useless</a:t>
            </a:r>
            <a:r>
              <a:rPr lang="de-DE" dirty="0"/>
              <a:t> Box | Jakob Hofmann, Tino Stöhr, Erik Reisich | MR | </a:t>
            </a:r>
            <a:r>
              <a:rPr lang="de-DE" dirty="0" err="1"/>
              <a:t>SoSe</a:t>
            </a:r>
            <a:r>
              <a:rPr lang="de-DE" dirty="0"/>
              <a:t> 2025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6AE82D9A-E6B1-8993-3239-E7712D245F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28</a:t>
            </a:fld>
            <a:endParaRPr lang="de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6D0E6F1C-3836-4FF9-C1BA-EF929550BC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Verschraubeinheit</a:t>
            </a:r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82D613AC-BB29-A3DD-579A-0D51E133DC4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9697" r="44848"/>
          <a:stretch>
            <a:fillRect/>
          </a:stretch>
        </p:blipFill>
        <p:spPr>
          <a:xfrm>
            <a:off x="3717636" y="195910"/>
            <a:ext cx="3057236" cy="6984858"/>
          </a:xfrm>
          <a:prstGeom prst="rect">
            <a:avLst/>
          </a:prstGeom>
        </p:spPr>
      </p:pic>
      <p:pic>
        <p:nvPicPr>
          <p:cNvPr id="9" name="Grafik 8" descr="Ein Bild, das Flagge enthält.&#10;&#10;KI-generierte Inhalte können fehlerhaft sein.">
            <a:extLst>
              <a:ext uri="{FF2B5EF4-FFF2-40B4-BE49-F238E27FC236}">
                <a16:creationId xmlns:a16="http://schemas.microsoft.com/office/drawing/2014/main" id="{F8E5577B-5446-15C3-7AA4-BAA29BBCE38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41136" r="42273"/>
          <a:stretch>
            <a:fillRect/>
          </a:stretch>
        </p:blipFill>
        <p:spPr>
          <a:xfrm>
            <a:off x="4374599" y="-270404"/>
            <a:ext cx="3407101" cy="7251027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D2110547-4A8D-81A5-183B-3815A23D6E85}"/>
              </a:ext>
            </a:extLst>
          </p:cNvPr>
          <p:cNvSpPr txBox="1"/>
          <p:nvPr/>
        </p:nvSpPr>
        <p:spPr>
          <a:xfrm>
            <a:off x="692727" y="2129077"/>
            <a:ext cx="858981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4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Verschraubeinheit</a:t>
            </a:r>
            <a:r>
              <a:rPr lang="de-DE" sz="24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Stöger SES 16 </a:t>
            </a:r>
          </a:p>
          <a:p>
            <a:r>
              <a:rPr lang="de-DE" sz="2400" dirty="0">
                <a:latin typeface="Calibri" panose="020F0502020204030204" pitchFamily="34" charset="0"/>
              </a:rPr>
              <a:t>-</a:t>
            </a:r>
            <a:r>
              <a:rPr lang="de-DE" sz="2400" b="1" dirty="0">
                <a:latin typeface="Calibri" panose="020F0502020204030204" pitchFamily="34" charset="0"/>
              </a:rPr>
              <a:t>15</a:t>
            </a:r>
            <a:r>
              <a:rPr lang="de-DE" sz="2400" dirty="0">
                <a:latin typeface="Calibri" panose="020F0502020204030204" pitchFamily="34" charset="0"/>
              </a:rPr>
              <a:t> oder </a:t>
            </a:r>
            <a:r>
              <a:rPr lang="de-DE" sz="2400" b="1" dirty="0">
                <a:latin typeface="Calibri" panose="020F0502020204030204" pitchFamily="34" charset="0"/>
              </a:rPr>
              <a:t>30</a:t>
            </a:r>
            <a:r>
              <a:rPr lang="de-DE" sz="2400" dirty="0">
                <a:latin typeface="Calibri" panose="020F0502020204030204" pitchFamily="34" charset="0"/>
              </a:rPr>
              <a:t> mm hub</a:t>
            </a:r>
          </a:p>
          <a:p>
            <a:endParaRPr lang="de-DE" sz="2400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EF0AF011-5FBE-5D4A-5277-0C69A9963ACA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1742" t="17119" r="39044"/>
          <a:stretch>
            <a:fillRect/>
          </a:stretch>
        </p:blipFill>
        <p:spPr>
          <a:xfrm>
            <a:off x="8221690" y="2129077"/>
            <a:ext cx="3561799" cy="3567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067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7B0FA8-1939-2346-270A-62F79DD0D5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8324CD04-BFA2-63D2-E00F-23D071D4EB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Useless</a:t>
            </a:r>
            <a:r>
              <a:rPr lang="de-DE" dirty="0"/>
              <a:t> Box | Jakob Hofmann, Tino Stöhr, Erik Reisich | MR | </a:t>
            </a:r>
            <a:r>
              <a:rPr lang="de-DE" dirty="0" err="1"/>
              <a:t>SoSe</a:t>
            </a:r>
            <a:r>
              <a:rPr lang="de-DE" dirty="0"/>
              <a:t> 2025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3D4005E5-69C1-E123-4B41-4ADB8C50F1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29</a:t>
            </a:fld>
            <a:endParaRPr lang="de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CE9A73B4-42DD-78D2-4949-EF34A517D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Verschraubeinheit</a:t>
            </a:r>
            <a:endParaRPr lang="de-DE" dirty="0"/>
          </a:p>
        </p:txBody>
      </p:sp>
      <p:pic>
        <p:nvPicPr>
          <p:cNvPr id="13" name="Grafik 12" descr="Ein Bild, das Entwurf, Design enthält.&#10;&#10;KI-generierte Inhalte können fehlerhaft sein.">
            <a:extLst>
              <a:ext uri="{FF2B5EF4-FFF2-40B4-BE49-F238E27FC236}">
                <a16:creationId xmlns:a16="http://schemas.microsoft.com/office/drawing/2014/main" id="{5F422B1B-D072-9125-103E-1EBC20C245CD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0227" t="-6763" r="34227" b="14309"/>
          <a:stretch>
            <a:fillRect/>
          </a:stretch>
        </p:blipFill>
        <p:spPr>
          <a:xfrm>
            <a:off x="886691" y="473004"/>
            <a:ext cx="5800436" cy="5326968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9CA3249D-01FC-5784-36A2-05F01D5FEC9F}"/>
              </a:ext>
            </a:extLst>
          </p:cNvPr>
          <p:cNvSpPr txBox="1"/>
          <p:nvPr/>
        </p:nvSpPr>
        <p:spPr>
          <a:xfrm>
            <a:off x="7047346" y="2022764"/>
            <a:ext cx="384598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Vertikale Führung durch </a:t>
            </a:r>
            <a:r>
              <a:rPr lang="de-DE" b="1" dirty="0"/>
              <a:t>Nut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Verstellung durch </a:t>
            </a:r>
            <a:r>
              <a:rPr lang="de-DE" b="1" dirty="0"/>
              <a:t>Rexroth Profil</a:t>
            </a:r>
          </a:p>
          <a:p>
            <a:endParaRPr lang="de-DE" dirty="0"/>
          </a:p>
        </p:txBody>
      </p: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0BC6FC8B-B40F-3DDC-CA66-51F2EC38C4E1}"/>
              </a:ext>
            </a:extLst>
          </p:cNvPr>
          <p:cNvCxnSpPr/>
          <p:nvPr/>
        </p:nvCxnSpPr>
        <p:spPr>
          <a:xfrm>
            <a:off x="1357745" y="2272145"/>
            <a:ext cx="203200" cy="105294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CC996B88-E1D9-4874-BCD3-782E48897571}"/>
              </a:ext>
            </a:extLst>
          </p:cNvPr>
          <p:cNvCxnSpPr/>
          <p:nvPr/>
        </p:nvCxnSpPr>
        <p:spPr>
          <a:xfrm>
            <a:off x="3685309" y="1543703"/>
            <a:ext cx="203200" cy="105294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7D545102-59DD-4F1D-3829-6DE49FEC3862}"/>
              </a:ext>
            </a:extLst>
          </p:cNvPr>
          <p:cNvCxnSpPr/>
          <p:nvPr/>
        </p:nvCxnSpPr>
        <p:spPr>
          <a:xfrm>
            <a:off x="5957094" y="2862911"/>
            <a:ext cx="203200" cy="105294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Grafik 18" descr="Ein Bild, das Flagge enthält.&#10;&#10;KI-generierte Inhalte können fehlerhaft sein.">
            <a:extLst>
              <a:ext uri="{FF2B5EF4-FFF2-40B4-BE49-F238E27FC236}">
                <a16:creationId xmlns:a16="http://schemas.microsoft.com/office/drawing/2014/main" id="{BEE52132-2D5D-7D29-F350-149577F6651E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41136" r="42273"/>
          <a:stretch>
            <a:fillRect/>
          </a:stretch>
        </p:blipFill>
        <p:spPr>
          <a:xfrm>
            <a:off x="8496407" y="1820178"/>
            <a:ext cx="2414524" cy="5138614"/>
          </a:xfrm>
          <a:prstGeom prst="rect">
            <a:avLst/>
          </a:prstGeom>
        </p:spPr>
      </p:pic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325A720F-DA88-BC76-FCED-08467521106A}"/>
              </a:ext>
            </a:extLst>
          </p:cNvPr>
          <p:cNvCxnSpPr>
            <a:cxnSpLocks/>
          </p:cNvCxnSpPr>
          <p:nvPr/>
        </p:nvCxnSpPr>
        <p:spPr>
          <a:xfrm flipH="1">
            <a:off x="9932269" y="3999400"/>
            <a:ext cx="278531" cy="63536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4116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E840D6-43CF-77C6-7A58-4080A585A67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Konzeptentwicklung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E2343DF-68F4-0AF1-603B-BEBC2C14ED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Useless</a:t>
            </a:r>
            <a:r>
              <a:rPr lang="de-DE" dirty="0"/>
              <a:t> Box | Jakob Hofmann, Tino Stöhr, Erik Reisich | MR | </a:t>
            </a:r>
            <a:r>
              <a:rPr lang="de-DE" dirty="0" err="1"/>
              <a:t>SoSe</a:t>
            </a:r>
            <a:r>
              <a:rPr lang="de-DE" dirty="0"/>
              <a:t> 2025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9A7E51A-558F-F4A3-08E1-13E30ED47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3</a:t>
            </a:fld>
            <a:endParaRPr lang="de-DE" dirty="0"/>
          </a:p>
        </p:txBody>
      </p:sp>
      <p:sp>
        <p:nvSpPr>
          <p:cNvPr id="5" name="Vertikaler Textplatzhalter 4">
            <a:extLst>
              <a:ext uri="{FF2B5EF4-FFF2-40B4-BE49-F238E27FC236}">
                <a16:creationId xmlns:a16="http://schemas.microsoft.com/office/drawing/2014/main" id="{4933C2A7-522D-8540-31A7-C12265E6CB26}"/>
              </a:ext>
            </a:extLst>
          </p:cNvPr>
          <p:cNvSpPr>
            <a:spLocks noGrp="1"/>
          </p:cNvSpPr>
          <p:nvPr>
            <p:ph type="body" orient="vert" idx="13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53322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FB8A549B-F8A2-346D-BF96-E6A013DB2A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Fazit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10011F2E-05E1-AF15-D1CE-731AAE4F8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Useless</a:t>
            </a:r>
            <a:r>
              <a:rPr lang="de-DE" dirty="0"/>
              <a:t> Box | Jakob Hofmann, Tino Stöhr, Erik Reisich | MR | </a:t>
            </a:r>
            <a:r>
              <a:rPr lang="de-DE" dirty="0" err="1"/>
              <a:t>SoSe</a:t>
            </a:r>
            <a:r>
              <a:rPr lang="de-DE" dirty="0"/>
              <a:t> 2025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D0EAED73-4B84-ECBE-FB20-AEEC84C63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30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618993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AD14E192-BD1E-468D-5632-662C0FD19A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Useless</a:t>
            </a:r>
            <a:r>
              <a:rPr lang="de-DE" dirty="0"/>
              <a:t> Box | Jakob Hofmann, Tino Stöhr, Erik Reisich | MR | </a:t>
            </a:r>
            <a:r>
              <a:rPr lang="de-DE" dirty="0" err="1"/>
              <a:t>SoSe</a:t>
            </a:r>
            <a:r>
              <a:rPr lang="de-DE" dirty="0"/>
              <a:t> 2025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87EF572B-516B-4104-8A5A-CEFE81438D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31</a:t>
            </a:fld>
            <a:endParaRPr lang="de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4A337A8C-D710-7CD4-AED9-13C9CBAE0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41CBC4D4-E43A-6CD3-140A-F7876EB8BB52}"/>
              </a:ext>
            </a:extLst>
          </p:cNvPr>
          <p:cNvSpPr txBox="1"/>
          <p:nvPr/>
        </p:nvSpPr>
        <p:spPr>
          <a:xfrm>
            <a:off x="1034473" y="1705481"/>
            <a:ext cx="6747227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/>
              <a:t>Fokus: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1" dirty="0"/>
              <a:t>Fertigungsgerechte</a:t>
            </a:r>
            <a:r>
              <a:rPr lang="de-DE" dirty="0"/>
              <a:t> Konstruktion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1" dirty="0"/>
              <a:t>Billige</a:t>
            </a:r>
            <a:r>
              <a:rPr lang="de-DE" dirty="0"/>
              <a:t> Herstellung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1" dirty="0"/>
              <a:t>Einfache</a:t>
            </a:r>
            <a:r>
              <a:rPr lang="de-DE" dirty="0"/>
              <a:t> Lösungen </a:t>
            </a:r>
            <a:r>
              <a:rPr lang="de-DE" dirty="0">
                <a:sym typeface="Wingdings" panose="05000000000000000000" pitchFamily="2" charset="2"/>
              </a:rPr>
              <a:t> Wenige Bewegungen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pic>
        <p:nvPicPr>
          <p:cNvPr id="7" name="Bildplatzhalter 9">
            <a:extLst>
              <a:ext uri="{FF2B5EF4-FFF2-40B4-BE49-F238E27FC236}">
                <a16:creationId xmlns:a16="http://schemas.microsoft.com/office/drawing/2014/main" id="{DA17515C-DE57-4038-B62E-1D4C4906FA7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1719" r="33243"/>
          <a:stretch>
            <a:fillRect/>
          </a:stretch>
        </p:blipFill>
        <p:spPr>
          <a:xfrm>
            <a:off x="7324437" y="1564473"/>
            <a:ext cx="4211647" cy="4344667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9DDBB3DC-676D-0191-F25D-48CEC370159F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2054" r="30820"/>
          <a:stretch>
            <a:fillRect/>
          </a:stretch>
        </p:blipFill>
        <p:spPr>
          <a:xfrm>
            <a:off x="4288441" y="3603481"/>
            <a:ext cx="1987098" cy="1488812"/>
          </a:xfrm>
          <a:prstGeom prst="rect">
            <a:avLst/>
          </a:prstGeom>
        </p:spPr>
      </p:pic>
      <p:pic>
        <p:nvPicPr>
          <p:cNvPr id="11" name="Grafik 10" descr="Ein Bild, das Spielzeug enthält.&#10;&#10;KI-generierte Inhalte können fehlerhaft sein.">
            <a:extLst>
              <a:ext uri="{FF2B5EF4-FFF2-40B4-BE49-F238E27FC236}">
                <a16:creationId xmlns:a16="http://schemas.microsoft.com/office/drawing/2014/main" id="{7CD22A8E-6F99-307D-13E8-F1108B2BE267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6894" r="38788"/>
          <a:stretch>
            <a:fillRect/>
          </a:stretch>
        </p:blipFill>
        <p:spPr>
          <a:xfrm>
            <a:off x="2763151" y="3212264"/>
            <a:ext cx="1377412" cy="1999942"/>
          </a:xfrm>
          <a:prstGeom prst="rect">
            <a:avLst/>
          </a:prstGeom>
        </p:spPr>
      </p:pic>
      <p:pic>
        <p:nvPicPr>
          <p:cNvPr id="13" name="Grafik 12" descr="Ein Bild, das Screenshot, 3D-Modellierung enthält.&#10;&#10;KI-generierte Inhalte können fehlerhaft sein.">
            <a:extLst>
              <a:ext uri="{FF2B5EF4-FFF2-40B4-BE49-F238E27FC236}">
                <a16:creationId xmlns:a16="http://schemas.microsoft.com/office/drawing/2014/main" id="{A30EB446-03D8-F77F-9185-14FEEE954EC6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5833" r="38182"/>
          <a:stretch>
            <a:fillRect/>
          </a:stretch>
        </p:blipFill>
        <p:spPr>
          <a:xfrm>
            <a:off x="655916" y="2905772"/>
            <a:ext cx="1887675" cy="2565026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FAFCA28B-FF4A-E69A-1BBB-E689B0C1CA2A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45909" r="43986"/>
          <a:stretch>
            <a:fillRect/>
          </a:stretch>
        </p:blipFill>
        <p:spPr>
          <a:xfrm>
            <a:off x="6529985" y="3063668"/>
            <a:ext cx="628920" cy="2197689"/>
          </a:xfrm>
          <a:prstGeom prst="rect">
            <a:avLst/>
          </a:prstGeom>
        </p:spPr>
      </p:pic>
      <p:sp>
        <p:nvSpPr>
          <p:cNvPr id="16" name="Pfeil: nach rechts 15">
            <a:extLst>
              <a:ext uri="{FF2B5EF4-FFF2-40B4-BE49-F238E27FC236}">
                <a16:creationId xmlns:a16="http://schemas.microsoft.com/office/drawing/2014/main" id="{C4BA794D-D9A5-6E70-3420-BBAE310D45C3}"/>
              </a:ext>
            </a:extLst>
          </p:cNvPr>
          <p:cNvSpPr/>
          <p:nvPr/>
        </p:nvSpPr>
        <p:spPr>
          <a:xfrm>
            <a:off x="2364946" y="4195443"/>
            <a:ext cx="356627" cy="258592"/>
          </a:xfrm>
          <a:prstGeom prst="rightArrow">
            <a:avLst/>
          </a:prstGeom>
          <a:solidFill>
            <a:srgbClr val="0028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Pfeil: nach rechts 16">
            <a:extLst>
              <a:ext uri="{FF2B5EF4-FFF2-40B4-BE49-F238E27FC236}">
                <a16:creationId xmlns:a16="http://schemas.microsoft.com/office/drawing/2014/main" id="{ABBCED32-8A35-BDA9-4790-8075B23C3ADC}"/>
              </a:ext>
            </a:extLst>
          </p:cNvPr>
          <p:cNvSpPr/>
          <p:nvPr/>
        </p:nvSpPr>
        <p:spPr>
          <a:xfrm>
            <a:off x="4181809" y="4195443"/>
            <a:ext cx="356627" cy="258592"/>
          </a:xfrm>
          <a:prstGeom prst="rightArrow">
            <a:avLst/>
          </a:prstGeom>
          <a:solidFill>
            <a:srgbClr val="0028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Pfeil: nach rechts 17">
            <a:extLst>
              <a:ext uri="{FF2B5EF4-FFF2-40B4-BE49-F238E27FC236}">
                <a16:creationId xmlns:a16="http://schemas.microsoft.com/office/drawing/2014/main" id="{3DB7886B-9FE2-DF3C-5901-0C043972D735}"/>
              </a:ext>
            </a:extLst>
          </p:cNvPr>
          <p:cNvSpPr/>
          <p:nvPr/>
        </p:nvSpPr>
        <p:spPr>
          <a:xfrm>
            <a:off x="6025544" y="4195443"/>
            <a:ext cx="356627" cy="258592"/>
          </a:xfrm>
          <a:prstGeom prst="rightArrow">
            <a:avLst/>
          </a:prstGeom>
          <a:solidFill>
            <a:srgbClr val="0028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A9A2B31C-62E8-9115-5B42-83F5B4F8880B}"/>
              </a:ext>
            </a:extLst>
          </p:cNvPr>
          <p:cNvSpPr txBox="1"/>
          <p:nvPr/>
        </p:nvSpPr>
        <p:spPr>
          <a:xfrm>
            <a:off x="1197827" y="5076691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(2)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3DD2DF21-5EF2-1818-77D0-13E7B10AAB1A}"/>
              </a:ext>
            </a:extLst>
          </p:cNvPr>
          <p:cNvSpPr txBox="1"/>
          <p:nvPr/>
        </p:nvSpPr>
        <p:spPr>
          <a:xfrm>
            <a:off x="3218460" y="5101466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(1)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6DB66525-A9D8-A537-CB58-5AC84E6EB2E4}"/>
              </a:ext>
            </a:extLst>
          </p:cNvPr>
          <p:cNvSpPr txBox="1"/>
          <p:nvPr/>
        </p:nvSpPr>
        <p:spPr>
          <a:xfrm>
            <a:off x="5120925" y="5066295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(2)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67AFF435-282A-48D5-CFE9-CF41CBCAF176}"/>
              </a:ext>
            </a:extLst>
          </p:cNvPr>
          <p:cNvSpPr txBox="1"/>
          <p:nvPr/>
        </p:nvSpPr>
        <p:spPr>
          <a:xfrm>
            <a:off x="6598598" y="5076691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(1)</a:t>
            </a:r>
          </a:p>
        </p:txBody>
      </p:sp>
    </p:spTree>
    <p:extLst>
      <p:ext uri="{BB962C8B-B14F-4D97-AF65-F5344CB8AC3E}">
        <p14:creationId xmlns:p14="http://schemas.microsoft.com/office/powerpoint/2010/main" val="1474850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6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19" grpId="0"/>
      <p:bldP spid="20" grpId="0"/>
      <p:bldP spid="21" grpId="0"/>
      <p:bldP spid="2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523CFB7F-B214-ED59-D172-9E85443CD2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Useless</a:t>
            </a:r>
            <a:r>
              <a:rPr lang="de-DE" dirty="0"/>
              <a:t> Box | Jakob Hofmann, Tino Stöhr, Erik Reisich | MR | </a:t>
            </a:r>
            <a:r>
              <a:rPr lang="de-DE" dirty="0" err="1"/>
              <a:t>SoSe</a:t>
            </a:r>
            <a:r>
              <a:rPr lang="de-DE" dirty="0"/>
              <a:t> 2025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3E1D51F0-F561-F191-5141-AAD9262BE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32</a:t>
            </a:fld>
            <a:endParaRPr lang="de-DE" dirty="0"/>
          </a:p>
        </p:txBody>
      </p:sp>
      <p:sp>
        <p:nvSpPr>
          <p:cNvPr id="6" name="Vertikaler Textplatzhalter 5">
            <a:extLst>
              <a:ext uri="{FF2B5EF4-FFF2-40B4-BE49-F238E27FC236}">
                <a16:creationId xmlns:a16="http://schemas.microsoft.com/office/drawing/2014/main" id="{5D67EEBB-E9CA-CC85-D418-3E2D9781BAA6}"/>
              </a:ext>
            </a:extLst>
          </p:cNvPr>
          <p:cNvSpPr>
            <a:spLocks noGrp="1"/>
          </p:cNvSpPr>
          <p:nvPr>
            <p:ph type="body" orient="vert" idx="13"/>
          </p:nvPr>
        </p:nvSpPr>
        <p:spPr/>
        <p:txBody>
          <a:bodyPr/>
          <a:lstStyle/>
          <a:p>
            <a:r>
              <a:rPr lang="de-DE" dirty="0"/>
              <a:t>Gruppe 5</a:t>
            </a:r>
          </a:p>
        </p:txBody>
      </p:sp>
      <p:sp>
        <p:nvSpPr>
          <p:cNvPr id="7" name="Vertikaler Textplatzhalter 6">
            <a:extLst>
              <a:ext uri="{FF2B5EF4-FFF2-40B4-BE49-F238E27FC236}">
                <a16:creationId xmlns:a16="http://schemas.microsoft.com/office/drawing/2014/main" id="{CB28DFF3-6C8A-4C24-5F91-D566CE218EAD}"/>
              </a:ext>
            </a:extLst>
          </p:cNvPr>
          <p:cNvSpPr>
            <a:spLocks noGrp="1"/>
          </p:cNvSpPr>
          <p:nvPr>
            <p:ph type="body" orient="vert" idx="14"/>
          </p:nvPr>
        </p:nvSpPr>
        <p:spPr/>
        <p:txBody>
          <a:bodyPr/>
          <a:lstStyle/>
          <a:p>
            <a:r>
              <a:rPr lang="de-DE" dirty="0"/>
              <a:t>Vielen Dank</a:t>
            </a:r>
          </a:p>
        </p:txBody>
      </p:sp>
    </p:spTree>
    <p:extLst>
      <p:ext uri="{BB962C8B-B14F-4D97-AF65-F5344CB8AC3E}">
        <p14:creationId xmlns:p14="http://schemas.microsoft.com/office/powerpoint/2010/main" val="6466956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38BA13A2-4567-CB38-8DDF-D402722BA7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Useless</a:t>
            </a:r>
            <a:r>
              <a:rPr lang="de-DE" dirty="0"/>
              <a:t> Box | Jakob Hofmann, Tino Stöhr, Erik Reisich | MR | </a:t>
            </a:r>
            <a:r>
              <a:rPr lang="de-DE" dirty="0" err="1"/>
              <a:t>SoSe</a:t>
            </a:r>
            <a:r>
              <a:rPr lang="de-DE" dirty="0"/>
              <a:t> 2025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EB2A48C-4564-24F3-F730-0CF9B9645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4</a:t>
            </a:fld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4E2A87D1-D9CA-ED3F-2F6A-3EE7C4C06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Konzeptentwicklung – Erste Ideen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905F528D-96F7-5827-1771-B55BC5C59F28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64319" y="1228436"/>
            <a:ext cx="6663362" cy="4708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0463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EF531E0F-45DB-E15B-8148-19FA5C8C8F7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Baugruppen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06CE5004-6A7E-EA3C-0AA0-6AAAB24B17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Useless</a:t>
            </a:r>
            <a:r>
              <a:rPr lang="de-DE" dirty="0"/>
              <a:t> Box | Jakob Hofmann, Tino Stöhr, Erik Reisich | MR | </a:t>
            </a:r>
            <a:r>
              <a:rPr lang="de-DE" dirty="0" err="1"/>
              <a:t>SoSe</a:t>
            </a:r>
            <a:r>
              <a:rPr lang="de-DE" dirty="0"/>
              <a:t> 2025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BE08C3C-D9F1-1D58-CABF-DBA3EE25E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5</a:t>
            </a:fld>
            <a:endParaRPr lang="de-DE" dirty="0"/>
          </a:p>
        </p:txBody>
      </p:sp>
      <p:sp>
        <p:nvSpPr>
          <p:cNvPr id="7" name="Vertikaler Textplatzhalter 6">
            <a:extLst>
              <a:ext uri="{FF2B5EF4-FFF2-40B4-BE49-F238E27FC236}">
                <a16:creationId xmlns:a16="http://schemas.microsoft.com/office/drawing/2014/main" id="{8B35FA18-8A72-CC0F-C13E-4E30E1859C9F}"/>
              </a:ext>
            </a:extLst>
          </p:cNvPr>
          <p:cNvSpPr>
            <a:spLocks noGrp="1"/>
          </p:cNvSpPr>
          <p:nvPr>
            <p:ph type="body" orient="vert" idx="13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Handhabung Finger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Erkennung Wellenlage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Handhabung Unterlegscheiben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Verschraubeinheit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300364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AA27B38-E88A-2051-D483-31470BB04C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Useless</a:t>
            </a:r>
            <a:r>
              <a:rPr lang="de-DE" dirty="0"/>
              <a:t> Box | Jakob Hofmann, Tino Stöhr, Erik Reisich | MR | </a:t>
            </a:r>
            <a:r>
              <a:rPr lang="de-DE" dirty="0" err="1"/>
              <a:t>SoSe</a:t>
            </a:r>
            <a:r>
              <a:rPr lang="de-DE" dirty="0"/>
              <a:t> 2025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53AD8BC-2356-BCD4-BD7C-250C3F4A82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6</a:t>
            </a:fld>
            <a:endParaRPr lang="de-DE" dirty="0"/>
          </a:p>
        </p:txBody>
      </p:sp>
      <p:sp>
        <p:nvSpPr>
          <p:cNvPr id="10" name="Titel 9">
            <a:extLst>
              <a:ext uri="{FF2B5EF4-FFF2-40B4-BE49-F238E27FC236}">
                <a16:creationId xmlns:a16="http://schemas.microsoft.com/office/drawing/2014/main" id="{8976367A-5994-E003-DAD8-E8216DAEE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Gesamtaufbau</a:t>
            </a:r>
          </a:p>
        </p:txBody>
      </p:sp>
      <p:pic>
        <p:nvPicPr>
          <p:cNvPr id="13" name="Inhaltsplatzhalter 12">
            <a:extLst>
              <a:ext uri="{FF2B5EF4-FFF2-40B4-BE49-F238E27FC236}">
                <a16:creationId xmlns:a16="http://schemas.microsoft.com/office/drawing/2014/main" id="{F74358F5-1A3A-F1D3-5AEC-E2ACE9DE5F88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/>
          <a:srcRect l="-4766" t="209" r="-4766" b="7067"/>
          <a:stretch>
            <a:fillRect/>
          </a:stretch>
        </p:blipFill>
        <p:spPr>
          <a:xfrm>
            <a:off x="2234435" y="1151987"/>
            <a:ext cx="7294575" cy="5083807"/>
          </a:xfrm>
        </p:spPr>
      </p:pic>
    </p:spTree>
    <p:extLst>
      <p:ext uri="{BB962C8B-B14F-4D97-AF65-F5344CB8AC3E}">
        <p14:creationId xmlns:p14="http://schemas.microsoft.com/office/powerpoint/2010/main" val="35159185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BC1DA7-06E3-F679-7296-61E7860696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0504D004-883E-38BB-09F7-A003BB7B98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Useless</a:t>
            </a:r>
            <a:r>
              <a:rPr lang="de-DE" dirty="0"/>
              <a:t> Box | Jakob Hofmann, Tino Stöhr, Erik Reisich | MR | </a:t>
            </a:r>
            <a:r>
              <a:rPr lang="de-DE" dirty="0" err="1"/>
              <a:t>SoSe</a:t>
            </a:r>
            <a:r>
              <a:rPr lang="de-DE" dirty="0"/>
              <a:t> 2025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43C34FE-908B-07CC-0B3A-876CF651B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7</a:t>
            </a:fld>
            <a:endParaRPr lang="de-DE" dirty="0"/>
          </a:p>
        </p:txBody>
      </p:sp>
      <p:sp>
        <p:nvSpPr>
          <p:cNvPr id="10" name="Titel 9">
            <a:extLst>
              <a:ext uri="{FF2B5EF4-FFF2-40B4-BE49-F238E27FC236}">
                <a16:creationId xmlns:a16="http://schemas.microsoft.com/office/drawing/2014/main" id="{B1E3D887-9B82-C07B-8F67-22D26D848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„Finger“ - Magazin</a:t>
            </a:r>
          </a:p>
        </p:txBody>
      </p:sp>
      <p:pic>
        <p:nvPicPr>
          <p:cNvPr id="13" name="Inhaltsplatzhalter 12">
            <a:extLst>
              <a:ext uri="{FF2B5EF4-FFF2-40B4-BE49-F238E27FC236}">
                <a16:creationId xmlns:a16="http://schemas.microsoft.com/office/drawing/2014/main" id="{B045FDBD-1ED1-77AE-9167-55E14F925682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/>
          <a:srcRect l="-4766" t="209" r="-4766" b="7067"/>
          <a:stretch>
            <a:fillRect/>
          </a:stretch>
        </p:blipFill>
        <p:spPr>
          <a:xfrm>
            <a:off x="2234435" y="1151987"/>
            <a:ext cx="7294575" cy="5083807"/>
          </a:xfr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3E6736D3-37B8-B2BC-7C44-1017F74224E6}"/>
              </a:ext>
            </a:extLst>
          </p:cNvPr>
          <p:cNvSpPr/>
          <p:nvPr/>
        </p:nvSpPr>
        <p:spPr>
          <a:xfrm>
            <a:off x="5881722" y="2807281"/>
            <a:ext cx="2241311" cy="2241311"/>
          </a:xfrm>
          <a:prstGeom prst="ellipse">
            <a:avLst/>
          </a:prstGeom>
          <a:noFill/>
          <a:ln w="38100">
            <a:solidFill>
              <a:srgbClr val="00289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70933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9EF6A221-8256-2338-3AF6-8B8FD8E5A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Useless</a:t>
            </a:r>
            <a:r>
              <a:rPr lang="de-DE" dirty="0"/>
              <a:t> Box | Jakob Hofmann, Tino Stöhr, Erik Reisich | MR | </a:t>
            </a:r>
            <a:r>
              <a:rPr lang="de-DE" dirty="0" err="1"/>
              <a:t>SoSe</a:t>
            </a:r>
            <a:r>
              <a:rPr lang="de-DE" dirty="0"/>
              <a:t> 2025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018ADA8C-F64A-3A1C-73F4-797562F8AB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8</a:t>
            </a:fld>
            <a:endParaRPr lang="de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78F54296-BB67-4A78-61E2-AFE4D6168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Bauteilgeometrie</a:t>
            </a:r>
          </a:p>
        </p:txBody>
      </p:sp>
      <p:pic>
        <p:nvPicPr>
          <p:cNvPr id="7" name="Inhaltsplatzhalter 6" descr="Ein Bild, das Magenta, pink, lila enthält.&#10;&#10;KI-generierte Inhalte können fehlerhaft sein.">
            <a:extLst>
              <a:ext uri="{FF2B5EF4-FFF2-40B4-BE49-F238E27FC236}">
                <a16:creationId xmlns:a16="http://schemas.microsoft.com/office/drawing/2014/main" id="{B3CAB701-C0EE-4974-7DD9-E3E070FF9CBB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/>
          <a:stretch>
            <a:fillRect/>
          </a:stretch>
        </p:blipFill>
        <p:spPr>
          <a:xfrm>
            <a:off x="704573" y="1836328"/>
            <a:ext cx="5146260" cy="3892002"/>
          </a:xfrm>
        </p:spPr>
      </p:pic>
      <p:pic>
        <p:nvPicPr>
          <p:cNvPr id="10" name="Grafik 9" descr="Ein Bild, das Grafiken, Farbigkeit, Design enthält.&#10;&#10;KI-generierte Inhalte können fehlerhaft sein.">
            <a:extLst>
              <a:ext uri="{FF2B5EF4-FFF2-40B4-BE49-F238E27FC236}">
                <a16:creationId xmlns:a16="http://schemas.microsoft.com/office/drawing/2014/main" id="{A60CBD3B-DF1C-AF8E-76BB-D5328E8B7D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6377" y="1665402"/>
            <a:ext cx="5146262" cy="3892002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4ED41C88-7A3D-C7E8-EBF3-BFFCDD3DF531}"/>
              </a:ext>
            </a:extLst>
          </p:cNvPr>
          <p:cNvSpPr txBox="1"/>
          <p:nvPr/>
        </p:nvSpPr>
        <p:spPr>
          <a:xfrm>
            <a:off x="704573" y="1429919"/>
            <a:ext cx="1873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Freiformflächen</a:t>
            </a:r>
          </a:p>
        </p:txBody>
      </p: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2287A4F1-3F7E-FEA4-1451-B2A1111017FD}"/>
              </a:ext>
            </a:extLst>
          </p:cNvPr>
          <p:cNvCxnSpPr/>
          <p:nvPr/>
        </p:nvCxnSpPr>
        <p:spPr>
          <a:xfrm>
            <a:off x="1641275" y="1836328"/>
            <a:ext cx="1250608" cy="654111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feld 8">
            <a:extLst>
              <a:ext uri="{FF2B5EF4-FFF2-40B4-BE49-F238E27FC236}">
                <a16:creationId xmlns:a16="http://schemas.microsoft.com/office/drawing/2014/main" id="{A0C27696-65FA-50F9-1926-565289D27E65}"/>
              </a:ext>
            </a:extLst>
          </p:cNvPr>
          <p:cNvSpPr txBox="1"/>
          <p:nvPr/>
        </p:nvSpPr>
        <p:spPr>
          <a:xfrm>
            <a:off x="9093633" y="1429919"/>
            <a:ext cx="2393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approximierte Radien</a:t>
            </a:r>
          </a:p>
        </p:txBody>
      </p: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B4FA92FA-F129-4ADE-572D-AEE5EA602FB5}"/>
              </a:ext>
            </a:extLst>
          </p:cNvPr>
          <p:cNvCxnSpPr/>
          <p:nvPr/>
        </p:nvCxnSpPr>
        <p:spPr>
          <a:xfrm flipH="1">
            <a:off x="9883778" y="1836328"/>
            <a:ext cx="486856" cy="1018384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45981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80D84648-60F4-3D09-AFD7-B0BD5405D7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Useless</a:t>
            </a:r>
            <a:r>
              <a:rPr lang="de-DE" dirty="0"/>
              <a:t> Box | Jakob Hofmann, Tino Stöhr, Erik Reisich | MR | </a:t>
            </a:r>
            <a:r>
              <a:rPr lang="de-DE" dirty="0" err="1"/>
              <a:t>SoSe</a:t>
            </a:r>
            <a:r>
              <a:rPr lang="de-DE" dirty="0"/>
              <a:t> 2025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E1FD84BB-3D74-4DA0-4905-86DB8432C8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9</a:t>
            </a:fld>
            <a:endParaRPr lang="de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B10C429E-B7E6-CB33-E3D5-A651707FA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Vereinzelung</a:t>
            </a:r>
          </a:p>
        </p:txBody>
      </p:sp>
      <p:pic>
        <p:nvPicPr>
          <p:cNvPr id="7" name="Inhaltsplatzhalter 6" descr="Ein Bild, das Design enthält.&#10;&#10;KI-generierte Inhalte können fehlerhaft sein.">
            <a:extLst>
              <a:ext uri="{FF2B5EF4-FFF2-40B4-BE49-F238E27FC236}">
                <a16:creationId xmlns:a16="http://schemas.microsoft.com/office/drawing/2014/main" id="{ABD6E1C8-119E-7D17-D793-E047AD6EC120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/>
          <a:srcRect l="18279" r="16971"/>
          <a:stretch>
            <a:fillRect/>
          </a:stretch>
        </p:blipFill>
        <p:spPr>
          <a:xfrm>
            <a:off x="797289" y="1144166"/>
            <a:ext cx="4371129" cy="5105400"/>
          </a:xfrm>
        </p:spPr>
      </p:pic>
      <p:pic>
        <p:nvPicPr>
          <p:cNvPr id="9" name="Grafik 8" descr="Ein Bild, das Design, Screenshot, Kreis, Kunst enthält.&#10;&#10;KI-generierte Inhalte können fehlerhaft sein.">
            <a:extLst>
              <a:ext uri="{FF2B5EF4-FFF2-40B4-BE49-F238E27FC236}">
                <a16:creationId xmlns:a16="http://schemas.microsoft.com/office/drawing/2014/main" id="{F71DDF81-2B3A-3D47-388B-B31064EE36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0929" y="1540045"/>
            <a:ext cx="5703782" cy="4313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660251"/>
      </p:ext>
    </p:extLst>
  </p:cSld>
  <p:clrMapOvr>
    <a:masterClrMapping/>
  </p:clrMapOvr>
</p:sld>
</file>

<file path=ppt/theme/theme1.xml><?xml version="1.0" encoding="utf-8"?>
<a:theme xmlns:a="http://schemas.openxmlformats.org/drawingml/2006/main" name="PPT_HHN_16x9_DE_02">
  <a:themeElements>
    <a:clrScheme name="Hochschule Heilbronn PPT">
      <a:dk1>
        <a:sysClr val="windowText" lastClr="000000"/>
      </a:dk1>
      <a:lt1>
        <a:sysClr val="window" lastClr="FFFFFF"/>
      </a:lt1>
      <a:dk2>
        <a:srgbClr val="BCBCBC"/>
      </a:dk2>
      <a:lt2>
        <a:srgbClr val="747474"/>
      </a:lt2>
      <a:accent1>
        <a:srgbClr val="002896"/>
      </a:accent1>
      <a:accent2>
        <a:srgbClr val="667EC0"/>
      </a:accent2>
      <a:accent3>
        <a:srgbClr val="99A8D6"/>
      </a:accent3>
      <a:accent4>
        <a:srgbClr val="00727F"/>
      </a:accent4>
      <a:accent5>
        <a:srgbClr val="009BA6"/>
      </a:accent5>
      <a:accent6>
        <a:srgbClr val="7FCBD3"/>
      </a:accent6>
      <a:hlink>
        <a:srgbClr val="000000"/>
      </a:hlink>
      <a:folHlink>
        <a:srgbClr val="000000"/>
      </a:folHlink>
    </a:clrScheme>
    <a:fontScheme name="Hochschule Heilbron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>
              <a:lumMod val="50000"/>
              <a:lumOff val="50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custClrLst>
    <a:custClr name="0 | 40 | 150">
      <a:srgbClr val="002896"/>
    </a:custClr>
    <a:custClr name="0 | 159 | 213">
      <a:srgbClr val="009FD5"/>
    </a:custClr>
    <a:custClr name="0 | 114 |127">
      <a:srgbClr val="00727F"/>
    </a:custClr>
    <a:custClr name="255 | 158 | 0">
      <a:srgbClr val="FF9E00"/>
    </a:custClr>
    <a:custClr name="100 | 179 | 44">
      <a:srgbClr val="64B32C"/>
    </a:custClr>
    <a:custClr name="171 | 0 | 66">
      <a:srgbClr val="AB0042"/>
    </a:custClr>
    <a:custClr name="0 | 0 | 0">
      <a:srgbClr val="000000"/>
    </a:custClr>
    <a:custClr>
      <a:srgbClr val="FFFFFF"/>
    </a:custClr>
    <a:custClr name="255 | 255 | 255">
      <a:srgbClr val="FFFFFF"/>
    </a:custClr>
    <a:custClr name="255 | 255 | 255">
      <a:srgbClr val="FFFFFF"/>
    </a:custClr>
    <a:custClr name="102 | 126 | 192">
      <a:srgbClr val="667EC0"/>
    </a:custClr>
    <a:custClr name="96 | 198 | 239">
      <a:srgbClr val="60C6EF"/>
    </a:custClr>
    <a:custClr name="0 | 155 | 166">
      <a:srgbClr val="009BA6"/>
    </a:custClr>
    <a:custClr name="255 | 203 | 14">
      <a:srgbClr val="FFCB0E"/>
    </a:custClr>
    <a:custClr name="180 | 204 | 0">
      <a:srgbClr val="B4CC00"/>
    </a:custClr>
    <a:custClr name="220 | 55 | 105">
      <a:srgbClr val="DC3769"/>
    </a:custClr>
    <a:custClr name="116 | 116 | 116">
      <a:srgbClr val="747474"/>
    </a:custClr>
    <a:custClr name="255 | 255 | 255">
      <a:srgbClr val="FFFFFF"/>
    </a:custClr>
    <a:custClr name="255 | 255 | 255">
      <a:srgbClr val="FFFFFF"/>
    </a:custClr>
    <a:custClr name="255 | 255 | 255">
      <a:srgbClr val="FFFFFF"/>
    </a:custClr>
    <a:custClr name="153 | 168 | 214">
      <a:srgbClr val="99A8D6"/>
    </a:custClr>
    <a:custClr name="176 | 223 | 247">
      <a:srgbClr val="B0DFF7"/>
    </a:custClr>
    <a:custClr name="127 | 203 | 211">
      <a:srgbClr val="7FCBD3"/>
    </a:custClr>
    <a:custClr name="255 | 241 | 77">
      <a:srgbClr val="FFF14D"/>
    </a:custClr>
    <a:custClr name="234 | 228 | 72">
      <a:srgbClr val="EAE448"/>
    </a:custClr>
    <a:custClr name="235 | 142 | 178">
      <a:srgbClr val="EB8EB2"/>
    </a:custClr>
    <a:custClr name="188 | 188 | 188">
      <a:srgbClr val="BCBCBC"/>
    </a:custClr>
    <a:custClr name="255 | 255 | 255">
      <a:srgbClr val="FFFFFF"/>
    </a:custClr>
    <a:custClr name="255 | 255 | 255">
      <a:srgbClr val="FFFFFF"/>
    </a:custClr>
    <a:custClr name="255 | 255 | 255">
      <a:srgbClr val="FFFFFF"/>
    </a:custClr>
  </a:custClrLst>
  <a:extLst>
    <a:ext uri="{05A4C25C-085E-4340-85A3-A5531E510DB2}">
      <thm15:themeFamily xmlns:thm15="http://schemas.microsoft.com/office/thememl/2012/main" name="Präsentation8" id="{0F21E387-B582-4D2F-8A48-CC6B64B7AE4B}" vid="{3FF51532-DEED-4DC4-B3A0-61070993AEC6}"/>
    </a:ext>
  </a:extLst>
</a:theme>
</file>

<file path=ppt/theme/theme2.xml><?xml version="1.0" encoding="utf-8"?>
<a:theme xmlns:a="http://schemas.openxmlformats.org/drawingml/2006/main" name="1_PPT_HHN_16x9_DE_02">
  <a:themeElements>
    <a:clrScheme name="Hochschule Heilbronn PPT">
      <a:dk1>
        <a:sysClr val="windowText" lastClr="000000"/>
      </a:dk1>
      <a:lt1>
        <a:sysClr val="window" lastClr="FFFFFF"/>
      </a:lt1>
      <a:dk2>
        <a:srgbClr val="BCBCBC"/>
      </a:dk2>
      <a:lt2>
        <a:srgbClr val="747474"/>
      </a:lt2>
      <a:accent1>
        <a:srgbClr val="002896"/>
      </a:accent1>
      <a:accent2>
        <a:srgbClr val="667EC0"/>
      </a:accent2>
      <a:accent3>
        <a:srgbClr val="99A8D6"/>
      </a:accent3>
      <a:accent4>
        <a:srgbClr val="00727F"/>
      </a:accent4>
      <a:accent5>
        <a:srgbClr val="009BA6"/>
      </a:accent5>
      <a:accent6>
        <a:srgbClr val="7FCBD3"/>
      </a:accent6>
      <a:hlink>
        <a:srgbClr val="000000"/>
      </a:hlink>
      <a:folHlink>
        <a:srgbClr val="000000"/>
      </a:folHlink>
    </a:clrScheme>
    <a:fontScheme name="Hochschule Heilbron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>
              <a:lumMod val="50000"/>
              <a:lumOff val="50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custClrLst>
    <a:custClr name="0 | 40 | 150">
      <a:srgbClr val="002896"/>
    </a:custClr>
    <a:custClr name="0 | 159 | 213">
      <a:srgbClr val="009FD5"/>
    </a:custClr>
    <a:custClr name="0 | 114 |127">
      <a:srgbClr val="00727F"/>
    </a:custClr>
    <a:custClr name="255 | 158 | 0">
      <a:srgbClr val="FF9E00"/>
    </a:custClr>
    <a:custClr name="100 | 179 | 44">
      <a:srgbClr val="64B32C"/>
    </a:custClr>
    <a:custClr name="171 | 0 | 66">
      <a:srgbClr val="AB0042"/>
    </a:custClr>
    <a:custClr name="0 | 0 | 0">
      <a:srgbClr val="000000"/>
    </a:custClr>
    <a:custClr>
      <a:srgbClr val="FFFFFF"/>
    </a:custClr>
    <a:custClr name="255 | 255 | 255">
      <a:srgbClr val="FFFFFF"/>
    </a:custClr>
    <a:custClr name="255 | 255 | 255">
      <a:srgbClr val="FFFFFF"/>
    </a:custClr>
    <a:custClr name="102 | 126 | 192">
      <a:srgbClr val="667EC0"/>
    </a:custClr>
    <a:custClr name="96 | 198 | 239">
      <a:srgbClr val="60C6EF"/>
    </a:custClr>
    <a:custClr name="0 | 155 | 166">
      <a:srgbClr val="009BA6"/>
    </a:custClr>
    <a:custClr name="255 | 203 | 14">
      <a:srgbClr val="FFCB0E"/>
    </a:custClr>
    <a:custClr name="180 | 204 | 0">
      <a:srgbClr val="B4CC00"/>
    </a:custClr>
    <a:custClr name="220 | 55 | 105">
      <a:srgbClr val="DC3769"/>
    </a:custClr>
    <a:custClr name="116 | 116 | 116">
      <a:srgbClr val="747474"/>
    </a:custClr>
    <a:custClr name="255 | 255 | 255">
      <a:srgbClr val="FFFFFF"/>
    </a:custClr>
    <a:custClr name="255 | 255 | 255">
      <a:srgbClr val="FFFFFF"/>
    </a:custClr>
    <a:custClr name="255 | 255 | 255">
      <a:srgbClr val="FFFFFF"/>
    </a:custClr>
    <a:custClr name="153 | 168 | 214">
      <a:srgbClr val="99A8D6"/>
    </a:custClr>
    <a:custClr name="176 | 223 | 247">
      <a:srgbClr val="B0DFF7"/>
    </a:custClr>
    <a:custClr name="127 | 203 | 211">
      <a:srgbClr val="7FCBD3"/>
    </a:custClr>
    <a:custClr name="255 | 241 | 77">
      <a:srgbClr val="FFF14D"/>
    </a:custClr>
    <a:custClr name="234 | 228 | 72">
      <a:srgbClr val="EAE448"/>
    </a:custClr>
    <a:custClr name="235 | 142 | 178">
      <a:srgbClr val="EB8EB2"/>
    </a:custClr>
    <a:custClr name="188 | 188 | 188">
      <a:srgbClr val="BCBCBC"/>
    </a:custClr>
    <a:custClr name="255 | 255 | 255">
      <a:srgbClr val="FFFFFF"/>
    </a:custClr>
    <a:custClr name="255 | 255 | 255">
      <a:srgbClr val="FFFFFF"/>
    </a:custClr>
    <a:custClr name="255 | 255 | 255">
      <a:srgbClr val="FFFFFF"/>
    </a:custClr>
  </a:custClrLst>
  <a:extLst>
    <a:ext uri="{05A4C25C-085E-4340-85A3-A5531E510DB2}">
      <thm15:themeFamily xmlns:thm15="http://schemas.microsoft.com/office/thememl/2012/main" name="Präsentation8" id="{0F21E387-B582-4D2F-8A48-CC6B64B7AE4B}" vid="{D7A58EC6-61D0-460A-B578-B844656B215B}"/>
    </a:ext>
  </a:extLst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Larissa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PPT_HHN_16x9_DE_02</Template>
  <TotalTime>0</TotalTime>
  <Words>753</Words>
  <Application>Microsoft Office PowerPoint</Application>
  <PresentationFormat>Breitbild</PresentationFormat>
  <Paragraphs>137</Paragraphs>
  <Slides>32</Slides>
  <Notes>1</Notes>
  <HiddenSlides>1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32</vt:i4>
      </vt:variant>
    </vt:vector>
  </HeadingPairs>
  <TitlesOfParts>
    <vt:vector size="37" baseType="lpstr">
      <vt:lpstr>Arial</vt:lpstr>
      <vt:lpstr>Calibri</vt:lpstr>
      <vt:lpstr>Wingdings</vt:lpstr>
      <vt:lpstr>PPT_HHN_16x9_DE_02</vt:lpstr>
      <vt:lpstr>1_PPT_HHN_16x9_DE_02</vt:lpstr>
      <vt:lpstr>Useless Box</vt:lpstr>
      <vt:lpstr>Themen</vt:lpstr>
      <vt:lpstr>Konzeptentwicklung</vt:lpstr>
      <vt:lpstr>Konzeptentwicklung – Erste Ideen</vt:lpstr>
      <vt:lpstr>Baugruppen</vt:lpstr>
      <vt:lpstr>Gesamtaufbau</vt:lpstr>
      <vt:lpstr>„Finger“ - Magazin</vt:lpstr>
      <vt:lpstr>Bauteilgeometrie</vt:lpstr>
      <vt:lpstr>Vereinzelung</vt:lpstr>
      <vt:lpstr>Vereinzelung</vt:lpstr>
      <vt:lpstr>Positionierung</vt:lpstr>
      <vt:lpstr>Positionierung</vt:lpstr>
      <vt:lpstr>Positionierung</vt:lpstr>
      <vt:lpstr>Positionierung</vt:lpstr>
      <vt:lpstr>Wellenlage</vt:lpstr>
      <vt:lpstr>Erkennung Wellenlage</vt:lpstr>
      <vt:lpstr>Erkennung Wellenlage</vt:lpstr>
      <vt:lpstr>Handhabung der Unterlegscheibe</vt:lpstr>
      <vt:lpstr>Aufbau des Unterlegscheiben-Greifers</vt:lpstr>
      <vt:lpstr>Geometrie der Greiferbacken</vt:lpstr>
      <vt:lpstr>Mögliche Lagen der Unterlegscheibe</vt:lpstr>
      <vt:lpstr>Montage der Unterlegscheibe</vt:lpstr>
      <vt:lpstr>Montage der Unterlegscheibe</vt:lpstr>
      <vt:lpstr>Montage der Unterlegscheibe</vt:lpstr>
      <vt:lpstr>Montage der Unterlegscheibe</vt:lpstr>
      <vt:lpstr>Justierung der Greiferposition</vt:lpstr>
      <vt:lpstr>Kontrolle der Wellenlage</vt:lpstr>
      <vt:lpstr>Verschraubeinheit</vt:lpstr>
      <vt:lpstr>Verschraubeinheit</vt:lpstr>
      <vt:lpstr>Fazit</vt:lpstr>
      <vt:lpstr>Fazit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HIER STEHT DIE HEADLINE</dc:title>
  <dc:creator>Sebastian Schillo</dc:creator>
  <cp:lastModifiedBy>Hofmann, Jakob</cp:lastModifiedBy>
  <cp:revision>35</cp:revision>
  <dcterms:created xsi:type="dcterms:W3CDTF">2022-08-07T09:47:43Z</dcterms:created>
  <dcterms:modified xsi:type="dcterms:W3CDTF">2025-06-27T09:12:12Z</dcterms:modified>
</cp:coreProperties>
</file>